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diagrams/colors2.xml" ContentType="application/vnd.openxmlformats-officedocument.drawingml.diagramCol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5" r:id="rId7"/>
    <p:sldId id="261" r:id="rId8"/>
    <p:sldId id="266" r:id="rId9"/>
    <p:sldId id="262" r:id="rId10"/>
    <p:sldId id="267" r:id="rId11"/>
    <p:sldId id="263" r:id="rId12"/>
    <p:sldId id="268" r:id="rId13"/>
    <p:sldId id="264" r:id="rId14"/>
    <p:sldId id="269" r:id="rId15"/>
    <p:sldId id="270" r:id="rId16"/>
    <p:sldId id="271" r:id="rId17"/>
    <p:sldId id="272" r:id="rId18"/>
    <p:sldId id="273" r:id="rId19"/>
    <p:sldId id="274" r:id="rId20"/>
    <p:sldId id="275" r:id="rId21"/>
    <p:sldId id="276" r:id="rId22"/>
    <p:sldId id="277" r:id="rId23"/>
    <p:sldId id="278" r:id="rId2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45" d="100"/>
          <a:sy n="45" d="100"/>
        </p:scale>
        <p:origin x="-123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4DCEEEE-D2F6-44D7-8F83-4985C22BD1EB}" type="doc">
      <dgm:prSet loTypeId="urn:microsoft.com/office/officeart/2005/8/layout/radial5" loCatId="cycle" qsTypeId="urn:microsoft.com/office/officeart/2005/8/quickstyle/simple1" qsCatId="simple" csTypeId="urn:microsoft.com/office/officeart/2005/8/colors/colorful1" csCatId="colorful" phldr="1"/>
      <dgm:spPr/>
      <dgm:t>
        <a:bodyPr/>
        <a:lstStyle/>
        <a:p>
          <a:endParaRPr lang="ru-RU"/>
        </a:p>
      </dgm:t>
    </dgm:pt>
    <dgm:pt modelId="{1A537E6D-D57A-4360-97E8-52662F052F06}">
      <dgm:prSet phldrT="[Текст]" custT="1"/>
      <dgm:spPr/>
      <dgm:t>
        <a:bodyPr/>
        <a:lstStyle/>
        <a:p>
          <a:r>
            <a:rPr lang="uz-Cyrl-UZ" sz="2800" b="0" dirty="0" smtClean="0">
              <a:solidFill>
                <a:schemeClr val="tx1"/>
              </a:solidFill>
              <a:latin typeface="Times New Roman" pitchFamily="18" charset="0"/>
              <a:cs typeface="Times New Roman" pitchFamily="18" charset="0"/>
            </a:rPr>
            <a:t>Tajriba usuli o’z navbatida</a:t>
          </a:r>
          <a:endParaRPr lang="ru-RU" sz="2800" b="0" dirty="0">
            <a:solidFill>
              <a:schemeClr val="tx1"/>
            </a:solidFill>
            <a:latin typeface="Times New Roman" pitchFamily="18" charset="0"/>
            <a:cs typeface="Times New Roman" pitchFamily="18" charset="0"/>
          </a:endParaRPr>
        </a:p>
      </dgm:t>
    </dgm:pt>
    <dgm:pt modelId="{A599ABAD-6239-4928-8770-56A02994B974}" type="parTrans" cxnId="{A94FE913-0BC7-4FDB-A967-31276B24CA8F}">
      <dgm:prSet/>
      <dgm:spPr/>
      <dgm:t>
        <a:bodyPr/>
        <a:lstStyle/>
        <a:p>
          <a:endParaRPr lang="ru-RU"/>
        </a:p>
      </dgm:t>
    </dgm:pt>
    <dgm:pt modelId="{0388E47E-BB65-4E42-ACA6-2C2A51977A12}" type="sibTrans" cxnId="{A94FE913-0BC7-4FDB-A967-31276B24CA8F}">
      <dgm:prSet/>
      <dgm:spPr/>
      <dgm:t>
        <a:bodyPr/>
        <a:lstStyle/>
        <a:p>
          <a:endParaRPr lang="ru-RU"/>
        </a:p>
      </dgm:t>
    </dgm:pt>
    <dgm:pt modelId="{2259D482-7CAF-4FAC-91A9-7876DC46BCF9}">
      <dgm:prSet phldrT="[Текст]" custT="1"/>
      <dgm:spPr/>
      <dgm:t>
        <a:bodyPr/>
        <a:lstStyle/>
        <a:p>
          <a:r>
            <a:rPr lang="uz-Cyrl-UZ" sz="2800" b="0" dirty="0" smtClean="0">
              <a:solidFill>
                <a:schemeClr val="tx1"/>
              </a:solidFill>
              <a:latin typeface="Times New Roman" pitchFamily="18" charset="0"/>
              <a:cs typeface="Times New Roman" pitchFamily="18" charset="0"/>
            </a:rPr>
            <a:t>fizikaviy</a:t>
          </a:r>
          <a:endParaRPr lang="ru-RU" sz="2800" b="0" dirty="0">
            <a:solidFill>
              <a:schemeClr val="tx1"/>
            </a:solidFill>
            <a:latin typeface="Times New Roman" pitchFamily="18" charset="0"/>
            <a:cs typeface="Times New Roman" pitchFamily="18" charset="0"/>
          </a:endParaRPr>
        </a:p>
      </dgm:t>
    </dgm:pt>
    <dgm:pt modelId="{E0468621-0CD7-44D8-8320-25109C728040}" type="parTrans" cxnId="{127D842F-D4F0-413A-9FCD-D140B7487B05}">
      <dgm:prSet/>
      <dgm:spPr/>
      <dgm:t>
        <a:bodyPr/>
        <a:lstStyle/>
        <a:p>
          <a:endParaRPr lang="ru-RU"/>
        </a:p>
      </dgm:t>
    </dgm:pt>
    <dgm:pt modelId="{87F2546B-90C7-4D2F-B7AB-CBD5297D69E1}" type="sibTrans" cxnId="{127D842F-D4F0-413A-9FCD-D140B7487B05}">
      <dgm:prSet/>
      <dgm:spPr/>
      <dgm:t>
        <a:bodyPr/>
        <a:lstStyle/>
        <a:p>
          <a:endParaRPr lang="ru-RU"/>
        </a:p>
      </dgm:t>
    </dgm:pt>
    <dgm:pt modelId="{819372BD-BCB4-4228-BAFD-EB174B8FBF81}">
      <dgm:prSet phldrT="[Текст]" custT="1"/>
      <dgm:spPr/>
      <dgm:t>
        <a:bodyPr/>
        <a:lstStyle/>
        <a:p>
          <a:r>
            <a:rPr lang="uz-Cyrl-UZ" sz="2800" b="0" dirty="0" smtClean="0">
              <a:solidFill>
                <a:schemeClr val="tx1"/>
              </a:solidFill>
              <a:latin typeface="Times New Roman" pitchFamily="18" charset="0"/>
              <a:cs typeface="Times New Roman" pitchFamily="18" charset="0"/>
            </a:rPr>
            <a:t>fizik - kimyoviy</a:t>
          </a:r>
          <a:endParaRPr lang="ru-RU" sz="2800" b="0" dirty="0">
            <a:solidFill>
              <a:schemeClr val="tx1"/>
            </a:solidFill>
            <a:latin typeface="Times New Roman" pitchFamily="18" charset="0"/>
            <a:cs typeface="Times New Roman" pitchFamily="18" charset="0"/>
          </a:endParaRPr>
        </a:p>
      </dgm:t>
    </dgm:pt>
    <dgm:pt modelId="{49567FFB-EA1F-475A-8417-C30170ED0146}" type="parTrans" cxnId="{E6031EFB-EF1E-4BE2-B4F9-43FCCB58A7AD}">
      <dgm:prSet/>
      <dgm:spPr/>
      <dgm:t>
        <a:bodyPr/>
        <a:lstStyle/>
        <a:p>
          <a:endParaRPr lang="ru-RU"/>
        </a:p>
      </dgm:t>
    </dgm:pt>
    <dgm:pt modelId="{3ED96BD3-B3A1-4CE4-9CFD-5F80CEC702E4}" type="sibTrans" cxnId="{E6031EFB-EF1E-4BE2-B4F9-43FCCB58A7AD}">
      <dgm:prSet/>
      <dgm:spPr/>
      <dgm:t>
        <a:bodyPr/>
        <a:lstStyle/>
        <a:p>
          <a:endParaRPr lang="ru-RU"/>
        </a:p>
      </dgm:t>
    </dgm:pt>
    <dgm:pt modelId="{F94770F4-9048-449C-B209-E47BECF50D51}">
      <dgm:prSet phldrT="[Текст]" custT="1"/>
      <dgm:spPr/>
      <dgm:t>
        <a:bodyPr/>
        <a:lstStyle/>
        <a:p>
          <a:r>
            <a:rPr lang="en-AU" sz="2800" b="0" dirty="0" smtClean="0">
              <a:solidFill>
                <a:schemeClr val="tx1"/>
              </a:solidFill>
              <a:latin typeface="Times New Roman" pitchFamily="18" charset="0"/>
              <a:cs typeface="Times New Roman" pitchFamily="18" charset="0"/>
            </a:rPr>
            <a:t>K</a:t>
          </a:r>
          <a:r>
            <a:rPr lang="uz-Cyrl-UZ" sz="2800" b="0" dirty="0" smtClean="0">
              <a:solidFill>
                <a:schemeClr val="tx1"/>
              </a:solidFill>
              <a:latin typeface="Times New Roman" pitchFamily="18" charset="0"/>
              <a:cs typeface="Times New Roman" pitchFamily="18" charset="0"/>
            </a:rPr>
            <a:t>imyoviy</a:t>
          </a:r>
          <a:endParaRPr lang="ru-RU" sz="2800" b="0" dirty="0">
            <a:solidFill>
              <a:schemeClr val="tx1"/>
            </a:solidFill>
            <a:latin typeface="Times New Roman" pitchFamily="18" charset="0"/>
            <a:cs typeface="Times New Roman" pitchFamily="18" charset="0"/>
          </a:endParaRPr>
        </a:p>
      </dgm:t>
    </dgm:pt>
    <dgm:pt modelId="{86023681-4B3A-4A15-BA0E-47BDA88B6818}" type="parTrans" cxnId="{1FE7274C-63FE-404A-A250-2F49400975E4}">
      <dgm:prSet/>
      <dgm:spPr/>
      <dgm:t>
        <a:bodyPr/>
        <a:lstStyle/>
        <a:p>
          <a:endParaRPr lang="ru-RU"/>
        </a:p>
      </dgm:t>
    </dgm:pt>
    <dgm:pt modelId="{ECB287C2-83F8-410D-B0A9-91EF29E9C426}" type="sibTrans" cxnId="{1FE7274C-63FE-404A-A250-2F49400975E4}">
      <dgm:prSet/>
      <dgm:spPr/>
      <dgm:t>
        <a:bodyPr/>
        <a:lstStyle/>
        <a:p>
          <a:endParaRPr lang="ru-RU"/>
        </a:p>
      </dgm:t>
    </dgm:pt>
    <dgm:pt modelId="{467E4EAB-30E4-4311-9C09-E3E21D546FB0}">
      <dgm:prSet phldrT="[Текст]" custT="1"/>
      <dgm:spPr/>
      <dgm:t>
        <a:bodyPr/>
        <a:lstStyle/>
        <a:p>
          <a:r>
            <a:rPr lang="uz-Cyrl-UZ" sz="2800" b="0" dirty="0" smtClean="0">
              <a:solidFill>
                <a:schemeClr val="tx1"/>
              </a:solidFill>
              <a:latin typeface="Times New Roman" pitchFamily="18" charset="0"/>
              <a:cs typeface="Times New Roman" pitchFamily="18" charset="0"/>
            </a:rPr>
            <a:t>mikrobiologik </a:t>
          </a:r>
          <a:endParaRPr lang="ru-RU" sz="2800" b="0" dirty="0">
            <a:solidFill>
              <a:schemeClr val="tx1"/>
            </a:solidFill>
            <a:latin typeface="Times New Roman" pitchFamily="18" charset="0"/>
            <a:cs typeface="Times New Roman" pitchFamily="18" charset="0"/>
          </a:endParaRPr>
        </a:p>
      </dgm:t>
    </dgm:pt>
    <dgm:pt modelId="{5ED035C3-C6CB-4CDD-9C9D-E9F6DE012B58}" type="parTrans" cxnId="{17DCDB44-848B-4D8A-A3F6-EAC819AC7B86}">
      <dgm:prSet/>
      <dgm:spPr/>
      <dgm:t>
        <a:bodyPr/>
        <a:lstStyle/>
        <a:p>
          <a:endParaRPr lang="ru-RU"/>
        </a:p>
      </dgm:t>
    </dgm:pt>
    <dgm:pt modelId="{37DA12AB-4FEF-4475-B84B-D9FFF0F98F1F}" type="sibTrans" cxnId="{17DCDB44-848B-4D8A-A3F6-EAC819AC7B86}">
      <dgm:prSet/>
      <dgm:spPr/>
      <dgm:t>
        <a:bodyPr/>
        <a:lstStyle/>
        <a:p>
          <a:endParaRPr lang="ru-RU"/>
        </a:p>
      </dgm:t>
    </dgm:pt>
    <dgm:pt modelId="{402E58FD-5DC7-44E0-A579-B274B8D373F2}" type="pres">
      <dgm:prSet presAssocID="{24DCEEEE-D2F6-44D7-8F83-4985C22BD1EB}" presName="Name0" presStyleCnt="0">
        <dgm:presLayoutVars>
          <dgm:chMax val="1"/>
          <dgm:dir/>
          <dgm:animLvl val="ctr"/>
          <dgm:resizeHandles val="exact"/>
        </dgm:presLayoutVars>
      </dgm:prSet>
      <dgm:spPr/>
      <dgm:t>
        <a:bodyPr/>
        <a:lstStyle/>
        <a:p>
          <a:endParaRPr lang="ru-RU"/>
        </a:p>
      </dgm:t>
    </dgm:pt>
    <dgm:pt modelId="{4F1C5F2D-0F40-482F-80B2-516B8EEDA3D6}" type="pres">
      <dgm:prSet presAssocID="{1A537E6D-D57A-4360-97E8-52662F052F06}" presName="centerShape" presStyleLbl="node0" presStyleIdx="0" presStyleCnt="1" custScaleX="205599" custScaleY="118090"/>
      <dgm:spPr/>
      <dgm:t>
        <a:bodyPr/>
        <a:lstStyle/>
        <a:p>
          <a:endParaRPr lang="ru-RU"/>
        </a:p>
      </dgm:t>
    </dgm:pt>
    <dgm:pt modelId="{131CAB18-E39B-41DC-B268-AB4D55E1D21E}" type="pres">
      <dgm:prSet presAssocID="{E0468621-0CD7-44D8-8320-25109C728040}" presName="parTrans" presStyleLbl="sibTrans2D1" presStyleIdx="0" presStyleCnt="4"/>
      <dgm:spPr/>
      <dgm:t>
        <a:bodyPr/>
        <a:lstStyle/>
        <a:p>
          <a:endParaRPr lang="ru-RU"/>
        </a:p>
      </dgm:t>
    </dgm:pt>
    <dgm:pt modelId="{78C5BB7F-EDC1-40D7-9638-6298952238DD}" type="pres">
      <dgm:prSet presAssocID="{E0468621-0CD7-44D8-8320-25109C728040}" presName="connectorText" presStyleLbl="sibTrans2D1" presStyleIdx="0" presStyleCnt="4"/>
      <dgm:spPr/>
      <dgm:t>
        <a:bodyPr/>
        <a:lstStyle/>
        <a:p>
          <a:endParaRPr lang="ru-RU"/>
        </a:p>
      </dgm:t>
    </dgm:pt>
    <dgm:pt modelId="{E8AF61B2-4477-4EBF-ADFE-35763CFF0BA0}" type="pres">
      <dgm:prSet presAssocID="{2259D482-7CAF-4FAC-91A9-7876DC46BCF9}" presName="node" presStyleLbl="node1" presStyleIdx="0" presStyleCnt="4" custScaleX="315385" custRadScaleRad="100275" custRadScaleInc="3986">
        <dgm:presLayoutVars>
          <dgm:bulletEnabled val="1"/>
        </dgm:presLayoutVars>
      </dgm:prSet>
      <dgm:spPr/>
      <dgm:t>
        <a:bodyPr/>
        <a:lstStyle/>
        <a:p>
          <a:endParaRPr lang="ru-RU"/>
        </a:p>
      </dgm:t>
    </dgm:pt>
    <dgm:pt modelId="{7EDEAB3C-9426-406C-8729-0135AE116156}" type="pres">
      <dgm:prSet presAssocID="{49567FFB-EA1F-475A-8417-C30170ED0146}" presName="parTrans" presStyleLbl="sibTrans2D1" presStyleIdx="1" presStyleCnt="4"/>
      <dgm:spPr/>
      <dgm:t>
        <a:bodyPr/>
        <a:lstStyle/>
        <a:p>
          <a:endParaRPr lang="ru-RU"/>
        </a:p>
      </dgm:t>
    </dgm:pt>
    <dgm:pt modelId="{B2EA3C3B-6934-4AEE-B5A9-4298FFF86E0D}" type="pres">
      <dgm:prSet presAssocID="{49567FFB-EA1F-475A-8417-C30170ED0146}" presName="connectorText" presStyleLbl="sibTrans2D1" presStyleIdx="1" presStyleCnt="4"/>
      <dgm:spPr/>
      <dgm:t>
        <a:bodyPr/>
        <a:lstStyle/>
        <a:p>
          <a:endParaRPr lang="ru-RU"/>
        </a:p>
      </dgm:t>
    </dgm:pt>
    <dgm:pt modelId="{72DFC7A7-944A-471D-8C77-D8D0421AECB1}" type="pres">
      <dgm:prSet presAssocID="{819372BD-BCB4-4228-BAFD-EB174B8FBF81}" presName="node" presStyleLbl="node1" presStyleIdx="1" presStyleCnt="4" custScaleX="243799" custRadScaleRad="193449" custRadScaleInc="-10437">
        <dgm:presLayoutVars>
          <dgm:bulletEnabled val="1"/>
        </dgm:presLayoutVars>
      </dgm:prSet>
      <dgm:spPr/>
      <dgm:t>
        <a:bodyPr/>
        <a:lstStyle/>
        <a:p>
          <a:endParaRPr lang="ru-RU"/>
        </a:p>
      </dgm:t>
    </dgm:pt>
    <dgm:pt modelId="{481C3E76-0280-460D-94BB-A7219EC5B7CB}" type="pres">
      <dgm:prSet presAssocID="{86023681-4B3A-4A15-BA0E-47BDA88B6818}" presName="parTrans" presStyleLbl="sibTrans2D1" presStyleIdx="2" presStyleCnt="4"/>
      <dgm:spPr/>
      <dgm:t>
        <a:bodyPr/>
        <a:lstStyle/>
        <a:p>
          <a:endParaRPr lang="ru-RU"/>
        </a:p>
      </dgm:t>
    </dgm:pt>
    <dgm:pt modelId="{26C697B2-10DC-4C2A-9A3F-AEFFC0E9D82B}" type="pres">
      <dgm:prSet presAssocID="{86023681-4B3A-4A15-BA0E-47BDA88B6818}" presName="connectorText" presStyleLbl="sibTrans2D1" presStyleIdx="2" presStyleCnt="4"/>
      <dgm:spPr/>
      <dgm:t>
        <a:bodyPr/>
        <a:lstStyle/>
        <a:p>
          <a:endParaRPr lang="ru-RU"/>
        </a:p>
      </dgm:t>
    </dgm:pt>
    <dgm:pt modelId="{2C30AE3B-AD93-4F1C-A6E5-27B3D1623EB6}" type="pres">
      <dgm:prSet presAssocID="{F94770F4-9048-449C-B209-E47BECF50D51}" presName="node" presStyleLbl="node1" presStyleIdx="2" presStyleCnt="4" custScaleX="276020" custRadScaleRad="97482" custRadScaleInc="-16392">
        <dgm:presLayoutVars>
          <dgm:bulletEnabled val="1"/>
        </dgm:presLayoutVars>
      </dgm:prSet>
      <dgm:spPr/>
      <dgm:t>
        <a:bodyPr/>
        <a:lstStyle/>
        <a:p>
          <a:endParaRPr lang="ru-RU"/>
        </a:p>
      </dgm:t>
    </dgm:pt>
    <dgm:pt modelId="{6CE3B159-4C43-4E35-B980-2B485742DB53}" type="pres">
      <dgm:prSet presAssocID="{5ED035C3-C6CB-4CDD-9C9D-E9F6DE012B58}" presName="parTrans" presStyleLbl="sibTrans2D1" presStyleIdx="3" presStyleCnt="4"/>
      <dgm:spPr/>
      <dgm:t>
        <a:bodyPr/>
        <a:lstStyle/>
        <a:p>
          <a:endParaRPr lang="ru-RU"/>
        </a:p>
      </dgm:t>
    </dgm:pt>
    <dgm:pt modelId="{FFE5CBDC-52B9-4C6B-A7F7-BD53C6CEC3EC}" type="pres">
      <dgm:prSet presAssocID="{5ED035C3-C6CB-4CDD-9C9D-E9F6DE012B58}" presName="connectorText" presStyleLbl="sibTrans2D1" presStyleIdx="3" presStyleCnt="4"/>
      <dgm:spPr/>
      <dgm:t>
        <a:bodyPr/>
        <a:lstStyle/>
        <a:p>
          <a:endParaRPr lang="ru-RU"/>
        </a:p>
      </dgm:t>
    </dgm:pt>
    <dgm:pt modelId="{F388463B-556A-4117-B62F-3FA10F1345EE}" type="pres">
      <dgm:prSet presAssocID="{467E4EAB-30E4-4311-9C09-E3E21D546FB0}" presName="node" presStyleLbl="node1" presStyleIdx="3" presStyleCnt="4" custScaleX="304006" custRadScaleRad="211557" custRadScaleInc="1068">
        <dgm:presLayoutVars>
          <dgm:bulletEnabled val="1"/>
        </dgm:presLayoutVars>
      </dgm:prSet>
      <dgm:spPr/>
      <dgm:t>
        <a:bodyPr/>
        <a:lstStyle/>
        <a:p>
          <a:endParaRPr lang="ru-RU"/>
        </a:p>
      </dgm:t>
    </dgm:pt>
  </dgm:ptLst>
  <dgm:cxnLst>
    <dgm:cxn modelId="{321725E0-6200-4CCC-BB27-2C3788B8F4FF}" type="presOf" srcId="{5ED035C3-C6CB-4CDD-9C9D-E9F6DE012B58}" destId="{6CE3B159-4C43-4E35-B980-2B485742DB53}" srcOrd="0" destOrd="0" presId="urn:microsoft.com/office/officeart/2005/8/layout/radial5"/>
    <dgm:cxn modelId="{D8FA709B-2C8D-409B-924E-F2F22A9E992A}" type="presOf" srcId="{1A537E6D-D57A-4360-97E8-52662F052F06}" destId="{4F1C5F2D-0F40-482F-80B2-516B8EEDA3D6}" srcOrd="0" destOrd="0" presId="urn:microsoft.com/office/officeart/2005/8/layout/radial5"/>
    <dgm:cxn modelId="{A75FADD0-91D5-4B19-92D8-E29CC04EE8E8}" type="presOf" srcId="{F94770F4-9048-449C-B209-E47BECF50D51}" destId="{2C30AE3B-AD93-4F1C-A6E5-27B3D1623EB6}" srcOrd="0" destOrd="0" presId="urn:microsoft.com/office/officeart/2005/8/layout/radial5"/>
    <dgm:cxn modelId="{F14BCFC1-BE04-44A9-B302-D502D36C2092}" type="presOf" srcId="{24DCEEEE-D2F6-44D7-8F83-4985C22BD1EB}" destId="{402E58FD-5DC7-44E0-A579-B274B8D373F2}" srcOrd="0" destOrd="0" presId="urn:microsoft.com/office/officeart/2005/8/layout/radial5"/>
    <dgm:cxn modelId="{07BAD0F9-25D0-4C92-9273-41CFF40142A4}" type="presOf" srcId="{49567FFB-EA1F-475A-8417-C30170ED0146}" destId="{B2EA3C3B-6934-4AEE-B5A9-4298FFF86E0D}" srcOrd="1" destOrd="0" presId="urn:microsoft.com/office/officeart/2005/8/layout/radial5"/>
    <dgm:cxn modelId="{127D842F-D4F0-413A-9FCD-D140B7487B05}" srcId="{1A537E6D-D57A-4360-97E8-52662F052F06}" destId="{2259D482-7CAF-4FAC-91A9-7876DC46BCF9}" srcOrd="0" destOrd="0" parTransId="{E0468621-0CD7-44D8-8320-25109C728040}" sibTransId="{87F2546B-90C7-4D2F-B7AB-CBD5297D69E1}"/>
    <dgm:cxn modelId="{45FC9F27-EE74-4F01-891B-9C943FF648BC}" type="presOf" srcId="{86023681-4B3A-4A15-BA0E-47BDA88B6818}" destId="{26C697B2-10DC-4C2A-9A3F-AEFFC0E9D82B}" srcOrd="1" destOrd="0" presId="urn:microsoft.com/office/officeart/2005/8/layout/radial5"/>
    <dgm:cxn modelId="{3F381F48-EBAC-4FEF-861E-54B37916CE72}" type="presOf" srcId="{467E4EAB-30E4-4311-9C09-E3E21D546FB0}" destId="{F388463B-556A-4117-B62F-3FA10F1345EE}" srcOrd="0" destOrd="0" presId="urn:microsoft.com/office/officeart/2005/8/layout/radial5"/>
    <dgm:cxn modelId="{E6031EFB-EF1E-4BE2-B4F9-43FCCB58A7AD}" srcId="{1A537E6D-D57A-4360-97E8-52662F052F06}" destId="{819372BD-BCB4-4228-BAFD-EB174B8FBF81}" srcOrd="1" destOrd="0" parTransId="{49567FFB-EA1F-475A-8417-C30170ED0146}" sibTransId="{3ED96BD3-B3A1-4CE4-9CFD-5F80CEC702E4}"/>
    <dgm:cxn modelId="{F713B305-4C12-4940-95D2-D3FCB47C098C}" type="presOf" srcId="{49567FFB-EA1F-475A-8417-C30170ED0146}" destId="{7EDEAB3C-9426-406C-8729-0135AE116156}" srcOrd="0" destOrd="0" presId="urn:microsoft.com/office/officeart/2005/8/layout/radial5"/>
    <dgm:cxn modelId="{89D1E6AD-961C-4D15-A597-61EDF1690400}" type="presOf" srcId="{2259D482-7CAF-4FAC-91A9-7876DC46BCF9}" destId="{E8AF61B2-4477-4EBF-ADFE-35763CFF0BA0}" srcOrd="0" destOrd="0" presId="urn:microsoft.com/office/officeart/2005/8/layout/radial5"/>
    <dgm:cxn modelId="{BEA274CC-B349-4B29-9A7F-ED9D17114336}" type="presOf" srcId="{E0468621-0CD7-44D8-8320-25109C728040}" destId="{131CAB18-E39B-41DC-B268-AB4D55E1D21E}" srcOrd="0" destOrd="0" presId="urn:microsoft.com/office/officeart/2005/8/layout/radial5"/>
    <dgm:cxn modelId="{17DCDB44-848B-4D8A-A3F6-EAC819AC7B86}" srcId="{1A537E6D-D57A-4360-97E8-52662F052F06}" destId="{467E4EAB-30E4-4311-9C09-E3E21D546FB0}" srcOrd="3" destOrd="0" parTransId="{5ED035C3-C6CB-4CDD-9C9D-E9F6DE012B58}" sibTransId="{37DA12AB-4FEF-4475-B84B-D9FFF0F98F1F}"/>
    <dgm:cxn modelId="{2385F38A-CAF7-48E2-9EA0-23520655E992}" type="presOf" srcId="{819372BD-BCB4-4228-BAFD-EB174B8FBF81}" destId="{72DFC7A7-944A-471D-8C77-D8D0421AECB1}" srcOrd="0" destOrd="0" presId="urn:microsoft.com/office/officeart/2005/8/layout/radial5"/>
    <dgm:cxn modelId="{6F0B9560-B67C-4DB6-8CCF-D57ECB937E87}" type="presOf" srcId="{86023681-4B3A-4A15-BA0E-47BDA88B6818}" destId="{481C3E76-0280-460D-94BB-A7219EC5B7CB}" srcOrd="0" destOrd="0" presId="urn:microsoft.com/office/officeart/2005/8/layout/radial5"/>
    <dgm:cxn modelId="{1FE7274C-63FE-404A-A250-2F49400975E4}" srcId="{1A537E6D-D57A-4360-97E8-52662F052F06}" destId="{F94770F4-9048-449C-B209-E47BECF50D51}" srcOrd="2" destOrd="0" parTransId="{86023681-4B3A-4A15-BA0E-47BDA88B6818}" sibTransId="{ECB287C2-83F8-410D-B0A9-91EF29E9C426}"/>
    <dgm:cxn modelId="{53404F2F-7C48-4B2C-ABE2-60C93FD981DF}" type="presOf" srcId="{5ED035C3-C6CB-4CDD-9C9D-E9F6DE012B58}" destId="{FFE5CBDC-52B9-4C6B-A7F7-BD53C6CEC3EC}" srcOrd="1" destOrd="0" presId="urn:microsoft.com/office/officeart/2005/8/layout/radial5"/>
    <dgm:cxn modelId="{A94FE913-0BC7-4FDB-A967-31276B24CA8F}" srcId="{24DCEEEE-D2F6-44D7-8F83-4985C22BD1EB}" destId="{1A537E6D-D57A-4360-97E8-52662F052F06}" srcOrd="0" destOrd="0" parTransId="{A599ABAD-6239-4928-8770-56A02994B974}" sibTransId="{0388E47E-BB65-4E42-ACA6-2C2A51977A12}"/>
    <dgm:cxn modelId="{3CBE49B2-E5D3-49CC-A49C-884A0B7B708D}" type="presOf" srcId="{E0468621-0CD7-44D8-8320-25109C728040}" destId="{78C5BB7F-EDC1-40D7-9638-6298952238DD}" srcOrd="1" destOrd="0" presId="urn:microsoft.com/office/officeart/2005/8/layout/radial5"/>
    <dgm:cxn modelId="{7F1AD5CE-F95A-4FF2-BAD8-EED1FA99F358}" type="presParOf" srcId="{402E58FD-5DC7-44E0-A579-B274B8D373F2}" destId="{4F1C5F2D-0F40-482F-80B2-516B8EEDA3D6}" srcOrd="0" destOrd="0" presId="urn:microsoft.com/office/officeart/2005/8/layout/radial5"/>
    <dgm:cxn modelId="{F4B5B1A9-C15D-49E3-A6B4-4D58D9ACF3C3}" type="presParOf" srcId="{402E58FD-5DC7-44E0-A579-B274B8D373F2}" destId="{131CAB18-E39B-41DC-B268-AB4D55E1D21E}" srcOrd="1" destOrd="0" presId="urn:microsoft.com/office/officeart/2005/8/layout/radial5"/>
    <dgm:cxn modelId="{F82368C7-5AC8-4B0D-82A1-C8FC27CEA0EB}" type="presParOf" srcId="{131CAB18-E39B-41DC-B268-AB4D55E1D21E}" destId="{78C5BB7F-EDC1-40D7-9638-6298952238DD}" srcOrd="0" destOrd="0" presId="urn:microsoft.com/office/officeart/2005/8/layout/radial5"/>
    <dgm:cxn modelId="{A46CA2B8-0795-443B-AC35-2B6BF2D72738}" type="presParOf" srcId="{402E58FD-5DC7-44E0-A579-B274B8D373F2}" destId="{E8AF61B2-4477-4EBF-ADFE-35763CFF0BA0}" srcOrd="2" destOrd="0" presId="urn:microsoft.com/office/officeart/2005/8/layout/radial5"/>
    <dgm:cxn modelId="{6963B5B3-8BED-4463-A0E7-6781C37A9AA2}" type="presParOf" srcId="{402E58FD-5DC7-44E0-A579-B274B8D373F2}" destId="{7EDEAB3C-9426-406C-8729-0135AE116156}" srcOrd="3" destOrd="0" presId="urn:microsoft.com/office/officeart/2005/8/layout/radial5"/>
    <dgm:cxn modelId="{3980B178-288C-4302-AEC1-14E2EEFF7428}" type="presParOf" srcId="{7EDEAB3C-9426-406C-8729-0135AE116156}" destId="{B2EA3C3B-6934-4AEE-B5A9-4298FFF86E0D}" srcOrd="0" destOrd="0" presId="urn:microsoft.com/office/officeart/2005/8/layout/radial5"/>
    <dgm:cxn modelId="{5A09EFF8-3504-4E84-BC0C-CF74AA549E09}" type="presParOf" srcId="{402E58FD-5DC7-44E0-A579-B274B8D373F2}" destId="{72DFC7A7-944A-471D-8C77-D8D0421AECB1}" srcOrd="4" destOrd="0" presId="urn:microsoft.com/office/officeart/2005/8/layout/radial5"/>
    <dgm:cxn modelId="{1BE30F73-B5FF-4BCA-A257-15F9C10DD195}" type="presParOf" srcId="{402E58FD-5DC7-44E0-A579-B274B8D373F2}" destId="{481C3E76-0280-460D-94BB-A7219EC5B7CB}" srcOrd="5" destOrd="0" presId="urn:microsoft.com/office/officeart/2005/8/layout/radial5"/>
    <dgm:cxn modelId="{7CBCA12B-AA9F-4E0D-96BE-66937DBB63B3}" type="presParOf" srcId="{481C3E76-0280-460D-94BB-A7219EC5B7CB}" destId="{26C697B2-10DC-4C2A-9A3F-AEFFC0E9D82B}" srcOrd="0" destOrd="0" presId="urn:microsoft.com/office/officeart/2005/8/layout/radial5"/>
    <dgm:cxn modelId="{6C2F9B01-AF70-4559-9B94-3D77482EAC27}" type="presParOf" srcId="{402E58FD-5DC7-44E0-A579-B274B8D373F2}" destId="{2C30AE3B-AD93-4F1C-A6E5-27B3D1623EB6}" srcOrd="6" destOrd="0" presId="urn:microsoft.com/office/officeart/2005/8/layout/radial5"/>
    <dgm:cxn modelId="{6B606100-8741-4339-A236-8BFCF8AFF2CA}" type="presParOf" srcId="{402E58FD-5DC7-44E0-A579-B274B8D373F2}" destId="{6CE3B159-4C43-4E35-B980-2B485742DB53}" srcOrd="7" destOrd="0" presId="urn:microsoft.com/office/officeart/2005/8/layout/radial5"/>
    <dgm:cxn modelId="{E1D14D6F-BCBE-45A7-9314-8E463EBF3DE5}" type="presParOf" srcId="{6CE3B159-4C43-4E35-B980-2B485742DB53}" destId="{FFE5CBDC-52B9-4C6B-A7F7-BD53C6CEC3EC}" srcOrd="0" destOrd="0" presId="urn:microsoft.com/office/officeart/2005/8/layout/radial5"/>
    <dgm:cxn modelId="{4CF14DD4-055D-491F-991B-A261B13589CE}" type="presParOf" srcId="{402E58FD-5DC7-44E0-A579-B274B8D373F2}" destId="{F388463B-556A-4117-B62F-3FA10F1345EE}" srcOrd="8" destOrd="0" presId="urn:microsoft.com/office/officeart/2005/8/layout/radial5"/>
  </dgm:cxnLst>
  <dgm:bg/>
  <dgm:whole/>
</dgm:dataModel>
</file>

<file path=ppt/diagrams/data2.xml><?xml version="1.0" encoding="utf-8"?>
<dgm:dataModel xmlns:dgm="http://schemas.openxmlformats.org/drawingml/2006/diagram" xmlns:a="http://schemas.openxmlformats.org/drawingml/2006/main">
  <dgm:ptLst>
    <dgm:pt modelId="{3CE2E5C4-9CA6-4511-AECE-C6C36BFB5F60}"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ru-RU"/>
        </a:p>
      </dgm:t>
    </dgm:pt>
    <dgm:pt modelId="{38AD71ED-7EF8-4342-8A50-3F2BA4014C2A}">
      <dgm:prSet phldrT="[Текст]" custT="1"/>
      <dgm:spPr/>
      <dgm:t>
        <a:bodyPr/>
        <a:lstStyle/>
        <a:p>
          <a:r>
            <a:rPr lang="en-US" sz="2400" dirty="0" err="1" smtClean="0">
              <a:latin typeface="Times New Roman" pitchFamily="18" charset="0"/>
              <a:cs typeface="Times New Roman" pitchFamily="18" charset="0"/>
            </a:rPr>
            <a:t>Oziq-ovqat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mahsulotlarining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sifatini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tekshirishning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usullari</a:t>
          </a:r>
          <a:r>
            <a:rPr lang="en-US" sz="2400" dirty="0" smtClean="0">
              <a:latin typeface="Times New Roman" pitchFamily="18" charset="0"/>
              <a:cs typeface="Times New Roman" pitchFamily="18" charset="0"/>
            </a:rPr>
            <a:t> </a:t>
          </a:r>
          <a:endParaRPr lang="ru-RU" sz="2400" dirty="0">
            <a:latin typeface="Times New Roman" pitchFamily="18" charset="0"/>
            <a:cs typeface="Times New Roman" pitchFamily="18" charset="0"/>
          </a:endParaRPr>
        </a:p>
      </dgm:t>
    </dgm:pt>
    <dgm:pt modelId="{7A16F776-0E47-4262-B2F7-F9796A12EAC0}" type="parTrans" cxnId="{2474D822-0065-4138-8214-A0AECA4F5FAC}">
      <dgm:prSet/>
      <dgm:spPr/>
      <dgm:t>
        <a:bodyPr/>
        <a:lstStyle/>
        <a:p>
          <a:endParaRPr lang="ru-RU"/>
        </a:p>
      </dgm:t>
    </dgm:pt>
    <dgm:pt modelId="{7230DEC5-D6AF-4B00-AED2-85E94D2C7048}" type="sibTrans" cxnId="{2474D822-0065-4138-8214-A0AECA4F5FAC}">
      <dgm:prSet/>
      <dgm:spPr/>
      <dgm:t>
        <a:bodyPr/>
        <a:lstStyle/>
        <a:p>
          <a:endParaRPr lang="ru-RU"/>
        </a:p>
      </dgm:t>
    </dgm:pt>
    <dgm:pt modelId="{6153D323-5F76-4654-8680-D1CCB3D06439}">
      <dgm:prSet phldrT="[Текст]" custT="1"/>
      <dgm:spPr/>
      <dgm:t>
        <a:bodyPr/>
        <a:lstStyle/>
        <a:p>
          <a:r>
            <a:rPr lang="en-US" sz="2400" dirty="0" err="1" smtClean="0">
              <a:latin typeface="Times New Roman" pitchFamily="18" charset="0"/>
              <a:cs typeface="Times New Roman" pitchFamily="18" charset="0"/>
            </a:rPr>
            <a:t>mahsulotning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solishtirma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ogi’rligi</a:t>
          </a:r>
          <a:endParaRPr lang="ru-RU" sz="2400" dirty="0">
            <a:latin typeface="Times New Roman" pitchFamily="18" charset="0"/>
            <a:cs typeface="Times New Roman" pitchFamily="18" charset="0"/>
          </a:endParaRPr>
        </a:p>
      </dgm:t>
    </dgm:pt>
    <dgm:pt modelId="{44078776-4DA6-4026-9D1F-C2201C530564}" type="parTrans" cxnId="{F8D4F941-4E20-4072-8FE5-CE74BFB1A18F}">
      <dgm:prSet/>
      <dgm:spPr/>
      <dgm:t>
        <a:bodyPr/>
        <a:lstStyle/>
        <a:p>
          <a:endParaRPr lang="ru-RU"/>
        </a:p>
      </dgm:t>
    </dgm:pt>
    <dgm:pt modelId="{E748A845-4DEF-4D29-8A74-5C006F8337FF}" type="sibTrans" cxnId="{F8D4F941-4E20-4072-8FE5-CE74BFB1A18F}">
      <dgm:prSet/>
      <dgm:spPr/>
      <dgm:t>
        <a:bodyPr/>
        <a:lstStyle/>
        <a:p>
          <a:endParaRPr lang="ru-RU"/>
        </a:p>
      </dgm:t>
    </dgm:pt>
    <dgm:pt modelId="{25A3AC1D-8C3A-41AB-9534-F6F7C38C2C0E}">
      <dgm:prSet phldrT="[Текст]" custT="1"/>
      <dgm:spPr/>
      <dgm:t>
        <a:bodyPr/>
        <a:lstStyle/>
        <a:p>
          <a:r>
            <a:rPr lang="en-US" sz="2400" dirty="0" err="1" smtClean="0">
              <a:latin typeface="Times New Roman" pitchFamily="18" charset="0"/>
              <a:cs typeface="Times New Roman" pitchFamily="18" charset="0"/>
            </a:rPr>
            <a:t>yopishqoligini</a:t>
          </a:r>
          <a:endParaRPr lang="ru-RU" sz="2400" dirty="0">
            <a:latin typeface="Times New Roman" pitchFamily="18" charset="0"/>
            <a:cs typeface="Times New Roman" pitchFamily="18" charset="0"/>
          </a:endParaRPr>
        </a:p>
      </dgm:t>
    </dgm:pt>
    <dgm:pt modelId="{28D9840F-AD2F-4B4E-80A9-36191B23ED24}" type="parTrans" cxnId="{2E18C51C-350D-4FDC-9F71-FBF03EEECF8A}">
      <dgm:prSet/>
      <dgm:spPr/>
      <dgm:t>
        <a:bodyPr/>
        <a:lstStyle/>
        <a:p>
          <a:endParaRPr lang="ru-RU"/>
        </a:p>
      </dgm:t>
    </dgm:pt>
    <dgm:pt modelId="{183D24F4-D84D-45A9-AC5C-462AB57561C6}" type="sibTrans" cxnId="{2E18C51C-350D-4FDC-9F71-FBF03EEECF8A}">
      <dgm:prSet/>
      <dgm:spPr/>
      <dgm:t>
        <a:bodyPr/>
        <a:lstStyle/>
        <a:p>
          <a:endParaRPr lang="ru-RU"/>
        </a:p>
      </dgm:t>
    </dgm:pt>
    <dgm:pt modelId="{9E9031D1-E7DD-4FA8-ADAE-8B29C9BD8D0B}">
      <dgm:prSet phldrT="[Текст]" custT="1"/>
      <dgm:spPr/>
      <dgm:t>
        <a:bodyPr/>
        <a:lstStyle/>
        <a:p>
          <a:r>
            <a:rPr lang="en-US" sz="2400" dirty="0" err="1" smtClean="0">
              <a:latin typeface="Times New Roman" pitchFamily="18" charset="0"/>
              <a:cs typeface="Times New Roman" pitchFamily="18" charset="0"/>
            </a:rPr>
            <a:t>erish</a:t>
          </a:r>
          <a:endParaRPr lang="ru-RU" sz="2400" dirty="0">
            <a:latin typeface="Times New Roman" pitchFamily="18" charset="0"/>
            <a:cs typeface="Times New Roman" pitchFamily="18" charset="0"/>
          </a:endParaRPr>
        </a:p>
      </dgm:t>
    </dgm:pt>
    <dgm:pt modelId="{6AFA8D99-4EF7-436F-9F0B-CA750B18EB6D}" type="parTrans" cxnId="{CC856D3F-C786-43A0-8F66-F72E1BA507D9}">
      <dgm:prSet/>
      <dgm:spPr/>
      <dgm:t>
        <a:bodyPr/>
        <a:lstStyle/>
        <a:p>
          <a:endParaRPr lang="ru-RU"/>
        </a:p>
      </dgm:t>
    </dgm:pt>
    <dgm:pt modelId="{98B5ABC2-E1E2-403A-BC03-6D75AA413C7C}" type="sibTrans" cxnId="{CC856D3F-C786-43A0-8F66-F72E1BA507D9}">
      <dgm:prSet/>
      <dgm:spPr/>
      <dgm:t>
        <a:bodyPr/>
        <a:lstStyle/>
        <a:p>
          <a:endParaRPr lang="ru-RU"/>
        </a:p>
      </dgm:t>
    </dgm:pt>
    <dgm:pt modelId="{1C2211E0-AC72-4A55-858A-22FC22E09F20}">
      <dgm:prSet phldrT="[Текст]" custT="1"/>
      <dgm:spPr/>
      <dgm:t>
        <a:bodyPr/>
        <a:lstStyle/>
        <a:p>
          <a:r>
            <a:rPr lang="en-US" sz="2400" dirty="0" err="1" smtClean="0">
              <a:latin typeface="Times New Roman" pitchFamily="18" charset="0"/>
              <a:cs typeface="Times New Roman" pitchFamily="18" charset="0"/>
            </a:rPr>
            <a:t>qotish</a:t>
          </a:r>
          <a:endParaRPr lang="ru-RU" sz="2400" dirty="0">
            <a:latin typeface="Times New Roman" pitchFamily="18" charset="0"/>
            <a:cs typeface="Times New Roman" pitchFamily="18" charset="0"/>
          </a:endParaRPr>
        </a:p>
      </dgm:t>
    </dgm:pt>
    <dgm:pt modelId="{1FCC6A9F-F5D4-4F40-89E6-5CC4E029ADCE}" type="parTrans" cxnId="{ACACE848-0B3E-465D-9845-E3E8765F354A}">
      <dgm:prSet/>
      <dgm:spPr/>
      <dgm:t>
        <a:bodyPr/>
        <a:lstStyle/>
        <a:p>
          <a:endParaRPr lang="ru-RU"/>
        </a:p>
      </dgm:t>
    </dgm:pt>
    <dgm:pt modelId="{B82A1A53-63BE-4032-983C-F736F5C7B26C}" type="sibTrans" cxnId="{ACACE848-0B3E-465D-9845-E3E8765F354A}">
      <dgm:prSet/>
      <dgm:spPr/>
      <dgm:t>
        <a:bodyPr/>
        <a:lstStyle/>
        <a:p>
          <a:endParaRPr lang="ru-RU"/>
        </a:p>
      </dgm:t>
    </dgm:pt>
    <dgm:pt modelId="{3E5EB774-2F25-4FC4-B3B4-9F6FE97BA289}">
      <dgm:prSet phldrT="[Текст]" custT="1"/>
      <dgm:spPr/>
      <dgm:t>
        <a:bodyPr/>
        <a:lstStyle/>
        <a:p>
          <a:r>
            <a:rPr lang="en-US" sz="2400" dirty="0" err="1" smtClean="0">
              <a:latin typeface="Times New Roman" pitchFamily="18" charset="0"/>
              <a:cs typeface="Times New Roman" pitchFamily="18" charset="0"/>
            </a:rPr>
            <a:t>qaynash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haroratini</a:t>
          </a:r>
          <a:endParaRPr lang="ru-RU" sz="2400" dirty="0">
            <a:latin typeface="Times New Roman" pitchFamily="18" charset="0"/>
            <a:cs typeface="Times New Roman" pitchFamily="18" charset="0"/>
          </a:endParaRPr>
        </a:p>
      </dgm:t>
    </dgm:pt>
    <dgm:pt modelId="{C09D5D3F-E23A-410E-B232-97B2FEBF6614}" type="parTrans" cxnId="{74DF7609-06B9-4A25-ADD7-2043FF80E12E}">
      <dgm:prSet/>
      <dgm:spPr/>
      <dgm:t>
        <a:bodyPr/>
        <a:lstStyle/>
        <a:p>
          <a:endParaRPr lang="ru-RU"/>
        </a:p>
      </dgm:t>
    </dgm:pt>
    <dgm:pt modelId="{90DC9C98-3050-4636-8CC6-68B3A540404F}" type="sibTrans" cxnId="{74DF7609-06B9-4A25-ADD7-2043FF80E12E}">
      <dgm:prSet/>
      <dgm:spPr/>
      <dgm:t>
        <a:bodyPr/>
        <a:lstStyle/>
        <a:p>
          <a:endParaRPr lang="ru-RU"/>
        </a:p>
      </dgm:t>
    </dgm:pt>
    <dgm:pt modelId="{6BBB5478-1035-429D-A556-FB553BC52AB5}">
      <dgm:prSet phldrT="[Текст]" custT="1"/>
      <dgm:spPr/>
      <dgm:t>
        <a:bodyPr/>
        <a:lstStyle/>
        <a:p>
          <a:r>
            <a:rPr lang="en-US" sz="2400" dirty="0" err="1" smtClean="0">
              <a:latin typeface="Times New Roman" pitchFamily="18" charset="0"/>
              <a:cs typeface="Times New Roman" pitchFamily="18" charset="0"/>
            </a:rPr>
            <a:t>optik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xususiyatlarini</a:t>
          </a:r>
          <a:r>
            <a:rPr lang="en-US" sz="2400" dirty="0" smtClean="0">
              <a:latin typeface="Times New Roman" pitchFamily="18" charset="0"/>
              <a:cs typeface="Times New Roman" pitchFamily="18" charset="0"/>
            </a:rPr>
            <a:t> </a:t>
          </a:r>
          <a:endParaRPr lang="ru-RU" sz="2400" dirty="0">
            <a:latin typeface="Times New Roman" pitchFamily="18" charset="0"/>
            <a:cs typeface="Times New Roman" pitchFamily="18" charset="0"/>
          </a:endParaRPr>
        </a:p>
      </dgm:t>
    </dgm:pt>
    <dgm:pt modelId="{691077A4-6349-454B-A749-B14FC48C5D8B}" type="parTrans" cxnId="{13651A3E-8A07-407C-BBF7-3CEB0C68FE2A}">
      <dgm:prSet/>
      <dgm:spPr/>
      <dgm:t>
        <a:bodyPr/>
        <a:lstStyle/>
        <a:p>
          <a:endParaRPr lang="ru-RU"/>
        </a:p>
      </dgm:t>
    </dgm:pt>
    <dgm:pt modelId="{99D4885F-8DCC-447F-B117-8A66DE286A61}" type="sibTrans" cxnId="{13651A3E-8A07-407C-BBF7-3CEB0C68FE2A}">
      <dgm:prSet/>
      <dgm:spPr/>
      <dgm:t>
        <a:bodyPr/>
        <a:lstStyle/>
        <a:p>
          <a:endParaRPr lang="ru-RU"/>
        </a:p>
      </dgm:t>
    </dgm:pt>
    <dgm:pt modelId="{C1D8D184-AB92-4F77-8469-390A9FA75D27}" type="pres">
      <dgm:prSet presAssocID="{3CE2E5C4-9CA6-4511-AECE-C6C36BFB5F60}" presName="hierChild1" presStyleCnt="0">
        <dgm:presLayoutVars>
          <dgm:chPref val="1"/>
          <dgm:dir/>
          <dgm:animOne val="branch"/>
          <dgm:animLvl val="lvl"/>
          <dgm:resizeHandles/>
        </dgm:presLayoutVars>
      </dgm:prSet>
      <dgm:spPr/>
      <dgm:t>
        <a:bodyPr/>
        <a:lstStyle/>
        <a:p>
          <a:endParaRPr lang="ru-RU"/>
        </a:p>
      </dgm:t>
    </dgm:pt>
    <dgm:pt modelId="{130D8346-4E1B-4DA3-8391-804161D9B50C}" type="pres">
      <dgm:prSet presAssocID="{38AD71ED-7EF8-4342-8A50-3F2BA4014C2A}" presName="hierRoot1" presStyleCnt="0"/>
      <dgm:spPr/>
    </dgm:pt>
    <dgm:pt modelId="{A3913311-55B0-45D4-9EB2-E124CAACCB3E}" type="pres">
      <dgm:prSet presAssocID="{38AD71ED-7EF8-4342-8A50-3F2BA4014C2A}" presName="composite" presStyleCnt="0"/>
      <dgm:spPr/>
    </dgm:pt>
    <dgm:pt modelId="{8FDE0359-BB43-44EA-AB82-C068EADC6731}" type="pres">
      <dgm:prSet presAssocID="{38AD71ED-7EF8-4342-8A50-3F2BA4014C2A}" presName="background" presStyleLbl="node0" presStyleIdx="0" presStyleCnt="1"/>
      <dgm:spPr/>
    </dgm:pt>
    <dgm:pt modelId="{D555C0B0-845F-4576-B24D-80F25D44E6AA}" type="pres">
      <dgm:prSet presAssocID="{38AD71ED-7EF8-4342-8A50-3F2BA4014C2A}" presName="text" presStyleLbl="fgAcc0" presStyleIdx="0" presStyleCnt="1" custScaleX="434069" custScaleY="392830">
        <dgm:presLayoutVars>
          <dgm:chPref val="3"/>
        </dgm:presLayoutVars>
      </dgm:prSet>
      <dgm:spPr/>
      <dgm:t>
        <a:bodyPr/>
        <a:lstStyle/>
        <a:p>
          <a:endParaRPr lang="ru-RU"/>
        </a:p>
      </dgm:t>
    </dgm:pt>
    <dgm:pt modelId="{1C79E13E-57FA-4BA1-B700-5F8A84DE9381}" type="pres">
      <dgm:prSet presAssocID="{38AD71ED-7EF8-4342-8A50-3F2BA4014C2A}" presName="hierChild2" presStyleCnt="0"/>
      <dgm:spPr/>
    </dgm:pt>
    <dgm:pt modelId="{B2947A09-1442-4815-9250-43165C7EA35E}" type="pres">
      <dgm:prSet presAssocID="{44078776-4DA6-4026-9D1F-C2201C530564}" presName="Name10" presStyleLbl="parChTrans1D2" presStyleIdx="0" presStyleCnt="2"/>
      <dgm:spPr/>
      <dgm:t>
        <a:bodyPr/>
        <a:lstStyle/>
        <a:p>
          <a:endParaRPr lang="ru-RU"/>
        </a:p>
      </dgm:t>
    </dgm:pt>
    <dgm:pt modelId="{C511AF4E-3D4D-4542-934B-165CE30050A4}" type="pres">
      <dgm:prSet presAssocID="{6153D323-5F76-4654-8680-D1CCB3D06439}" presName="hierRoot2" presStyleCnt="0"/>
      <dgm:spPr/>
    </dgm:pt>
    <dgm:pt modelId="{D664932D-0BE3-4B72-999D-EADF3A7E6500}" type="pres">
      <dgm:prSet presAssocID="{6153D323-5F76-4654-8680-D1CCB3D06439}" presName="composite2" presStyleCnt="0"/>
      <dgm:spPr/>
    </dgm:pt>
    <dgm:pt modelId="{0F9716BA-698D-43E8-8EAF-4D7B9C374443}" type="pres">
      <dgm:prSet presAssocID="{6153D323-5F76-4654-8680-D1CCB3D06439}" presName="background2" presStyleLbl="node2" presStyleIdx="0" presStyleCnt="2"/>
      <dgm:spPr/>
    </dgm:pt>
    <dgm:pt modelId="{9D2C30A4-D3F1-490C-95DC-3E20FB8AF5BF}" type="pres">
      <dgm:prSet presAssocID="{6153D323-5F76-4654-8680-D1CCB3D06439}" presName="text2" presStyleLbl="fgAcc2" presStyleIdx="0" presStyleCnt="2" custScaleX="355199" custScaleY="392830">
        <dgm:presLayoutVars>
          <dgm:chPref val="3"/>
        </dgm:presLayoutVars>
      </dgm:prSet>
      <dgm:spPr/>
      <dgm:t>
        <a:bodyPr/>
        <a:lstStyle/>
        <a:p>
          <a:endParaRPr lang="ru-RU"/>
        </a:p>
      </dgm:t>
    </dgm:pt>
    <dgm:pt modelId="{DA848797-EA65-4ED8-95C4-0F5CE2AE83B6}" type="pres">
      <dgm:prSet presAssocID="{6153D323-5F76-4654-8680-D1CCB3D06439}" presName="hierChild3" presStyleCnt="0"/>
      <dgm:spPr/>
    </dgm:pt>
    <dgm:pt modelId="{DB54C231-BE86-405E-8EE8-E8CB5ADD60BF}" type="pres">
      <dgm:prSet presAssocID="{28D9840F-AD2F-4B4E-80A9-36191B23ED24}" presName="Name17" presStyleLbl="parChTrans1D3" presStyleIdx="0" presStyleCnt="4"/>
      <dgm:spPr/>
      <dgm:t>
        <a:bodyPr/>
        <a:lstStyle/>
        <a:p>
          <a:endParaRPr lang="ru-RU"/>
        </a:p>
      </dgm:t>
    </dgm:pt>
    <dgm:pt modelId="{9EDA09BD-61A7-4855-9047-FB611F18EC1A}" type="pres">
      <dgm:prSet presAssocID="{25A3AC1D-8C3A-41AB-9534-F6F7C38C2C0E}" presName="hierRoot3" presStyleCnt="0"/>
      <dgm:spPr/>
    </dgm:pt>
    <dgm:pt modelId="{A4FF034F-C41F-4D33-B21E-C652F169D7B3}" type="pres">
      <dgm:prSet presAssocID="{25A3AC1D-8C3A-41AB-9534-F6F7C38C2C0E}" presName="composite3" presStyleCnt="0"/>
      <dgm:spPr/>
    </dgm:pt>
    <dgm:pt modelId="{52E7A0D0-BC8D-428D-B0EB-DEC62071DF96}" type="pres">
      <dgm:prSet presAssocID="{25A3AC1D-8C3A-41AB-9534-F6F7C38C2C0E}" presName="background3" presStyleLbl="node3" presStyleIdx="0" presStyleCnt="4"/>
      <dgm:spPr/>
    </dgm:pt>
    <dgm:pt modelId="{861A5546-A48B-42F3-811D-2D40C0ECC34C}" type="pres">
      <dgm:prSet presAssocID="{25A3AC1D-8C3A-41AB-9534-F6F7C38C2C0E}" presName="text3" presStyleLbl="fgAcc3" presStyleIdx="0" presStyleCnt="4" custScaleX="355199" custScaleY="392830">
        <dgm:presLayoutVars>
          <dgm:chPref val="3"/>
        </dgm:presLayoutVars>
      </dgm:prSet>
      <dgm:spPr/>
      <dgm:t>
        <a:bodyPr/>
        <a:lstStyle/>
        <a:p>
          <a:endParaRPr lang="ru-RU"/>
        </a:p>
      </dgm:t>
    </dgm:pt>
    <dgm:pt modelId="{1C511AF4-0968-4F96-AA85-6392546DCA57}" type="pres">
      <dgm:prSet presAssocID="{25A3AC1D-8C3A-41AB-9534-F6F7C38C2C0E}" presName="hierChild4" presStyleCnt="0"/>
      <dgm:spPr/>
    </dgm:pt>
    <dgm:pt modelId="{6F7AA85D-836A-4B6F-9E76-AD66F30CE06B}" type="pres">
      <dgm:prSet presAssocID="{6AFA8D99-4EF7-436F-9F0B-CA750B18EB6D}" presName="Name17" presStyleLbl="parChTrans1D3" presStyleIdx="1" presStyleCnt="4"/>
      <dgm:spPr/>
      <dgm:t>
        <a:bodyPr/>
        <a:lstStyle/>
        <a:p>
          <a:endParaRPr lang="ru-RU"/>
        </a:p>
      </dgm:t>
    </dgm:pt>
    <dgm:pt modelId="{1028A5DA-0EEF-4D0D-9499-12E8E9EFA76C}" type="pres">
      <dgm:prSet presAssocID="{9E9031D1-E7DD-4FA8-ADAE-8B29C9BD8D0B}" presName="hierRoot3" presStyleCnt="0"/>
      <dgm:spPr/>
    </dgm:pt>
    <dgm:pt modelId="{EAA8ED20-A009-4223-A0D7-2686FEA9E1AB}" type="pres">
      <dgm:prSet presAssocID="{9E9031D1-E7DD-4FA8-ADAE-8B29C9BD8D0B}" presName="composite3" presStyleCnt="0"/>
      <dgm:spPr/>
    </dgm:pt>
    <dgm:pt modelId="{69D486A8-3E9A-4704-BCD3-1B29007EE60A}" type="pres">
      <dgm:prSet presAssocID="{9E9031D1-E7DD-4FA8-ADAE-8B29C9BD8D0B}" presName="background3" presStyleLbl="node3" presStyleIdx="1" presStyleCnt="4"/>
      <dgm:spPr/>
    </dgm:pt>
    <dgm:pt modelId="{CAC5B240-11DA-4E33-BC56-B708DBFD7FEF}" type="pres">
      <dgm:prSet presAssocID="{9E9031D1-E7DD-4FA8-ADAE-8B29C9BD8D0B}" presName="text3" presStyleLbl="fgAcc3" presStyleIdx="1" presStyleCnt="4" custScaleX="355199" custScaleY="392830">
        <dgm:presLayoutVars>
          <dgm:chPref val="3"/>
        </dgm:presLayoutVars>
      </dgm:prSet>
      <dgm:spPr/>
      <dgm:t>
        <a:bodyPr/>
        <a:lstStyle/>
        <a:p>
          <a:endParaRPr lang="ru-RU"/>
        </a:p>
      </dgm:t>
    </dgm:pt>
    <dgm:pt modelId="{B0E0605F-0FC9-4B2C-851A-ED38CFDC8A44}" type="pres">
      <dgm:prSet presAssocID="{9E9031D1-E7DD-4FA8-ADAE-8B29C9BD8D0B}" presName="hierChild4" presStyleCnt="0"/>
      <dgm:spPr/>
    </dgm:pt>
    <dgm:pt modelId="{B97ECA74-EEC3-4257-A62A-36B5538675F1}" type="pres">
      <dgm:prSet presAssocID="{1FCC6A9F-F5D4-4F40-89E6-5CC4E029ADCE}" presName="Name10" presStyleLbl="parChTrans1D2" presStyleIdx="1" presStyleCnt="2"/>
      <dgm:spPr/>
      <dgm:t>
        <a:bodyPr/>
        <a:lstStyle/>
        <a:p>
          <a:endParaRPr lang="ru-RU"/>
        </a:p>
      </dgm:t>
    </dgm:pt>
    <dgm:pt modelId="{EC426567-888F-45A9-9D05-B9B6697C7374}" type="pres">
      <dgm:prSet presAssocID="{1C2211E0-AC72-4A55-858A-22FC22E09F20}" presName="hierRoot2" presStyleCnt="0"/>
      <dgm:spPr/>
    </dgm:pt>
    <dgm:pt modelId="{C3E19DF5-6099-486A-9131-611D24B9BD4E}" type="pres">
      <dgm:prSet presAssocID="{1C2211E0-AC72-4A55-858A-22FC22E09F20}" presName="composite2" presStyleCnt="0"/>
      <dgm:spPr/>
    </dgm:pt>
    <dgm:pt modelId="{C93C6C6E-44FF-464A-B4F4-AD68B01CDAE8}" type="pres">
      <dgm:prSet presAssocID="{1C2211E0-AC72-4A55-858A-22FC22E09F20}" presName="background2" presStyleLbl="node2" presStyleIdx="1" presStyleCnt="2"/>
      <dgm:spPr/>
    </dgm:pt>
    <dgm:pt modelId="{96B38C6D-1C82-47DA-B517-A98C7C02BD62}" type="pres">
      <dgm:prSet presAssocID="{1C2211E0-AC72-4A55-858A-22FC22E09F20}" presName="text2" presStyleLbl="fgAcc2" presStyleIdx="1" presStyleCnt="2" custScaleX="355199" custScaleY="392830">
        <dgm:presLayoutVars>
          <dgm:chPref val="3"/>
        </dgm:presLayoutVars>
      </dgm:prSet>
      <dgm:spPr/>
      <dgm:t>
        <a:bodyPr/>
        <a:lstStyle/>
        <a:p>
          <a:endParaRPr lang="ru-RU"/>
        </a:p>
      </dgm:t>
    </dgm:pt>
    <dgm:pt modelId="{DD952BF2-54AF-46AC-A4EA-4C2D9DE1DBC5}" type="pres">
      <dgm:prSet presAssocID="{1C2211E0-AC72-4A55-858A-22FC22E09F20}" presName="hierChild3" presStyleCnt="0"/>
      <dgm:spPr/>
    </dgm:pt>
    <dgm:pt modelId="{4E67E1E8-CD72-4648-9C75-B9ECA8B28058}" type="pres">
      <dgm:prSet presAssocID="{C09D5D3F-E23A-410E-B232-97B2FEBF6614}" presName="Name17" presStyleLbl="parChTrans1D3" presStyleIdx="2" presStyleCnt="4"/>
      <dgm:spPr/>
      <dgm:t>
        <a:bodyPr/>
        <a:lstStyle/>
        <a:p>
          <a:endParaRPr lang="ru-RU"/>
        </a:p>
      </dgm:t>
    </dgm:pt>
    <dgm:pt modelId="{E189325F-F999-4807-A2C9-3BB821712DF4}" type="pres">
      <dgm:prSet presAssocID="{3E5EB774-2F25-4FC4-B3B4-9F6FE97BA289}" presName="hierRoot3" presStyleCnt="0"/>
      <dgm:spPr/>
    </dgm:pt>
    <dgm:pt modelId="{5CC9CE96-788C-4785-B9AC-4A320AFDC6E2}" type="pres">
      <dgm:prSet presAssocID="{3E5EB774-2F25-4FC4-B3B4-9F6FE97BA289}" presName="composite3" presStyleCnt="0"/>
      <dgm:spPr/>
    </dgm:pt>
    <dgm:pt modelId="{B99E2954-197D-40EC-B340-809873885B1B}" type="pres">
      <dgm:prSet presAssocID="{3E5EB774-2F25-4FC4-B3B4-9F6FE97BA289}" presName="background3" presStyleLbl="node3" presStyleIdx="2" presStyleCnt="4"/>
      <dgm:spPr/>
    </dgm:pt>
    <dgm:pt modelId="{419012C2-EA21-4246-B4BF-00666A623E01}" type="pres">
      <dgm:prSet presAssocID="{3E5EB774-2F25-4FC4-B3B4-9F6FE97BA289}" presName="text3" presStyleLbl="fgAcc3" presStyleIdx="2" presStyleCnt="4" custScaleX="355199" custScaleY="392830">
        <dgm:presLayoutVars>
          <dgm:chPref val="3"/>
        </dgm:presLayoutVars>
      </dgm:prSet>
      <dgm:spPr/>
      <dgm:t>
        <a:bodyPr/>
        <a:lstStyle/>
        <a:p>
          <a:endParaRPr lang="ru-RU"/>
        </a:p>
      </dgm:t>
    </dgm:pt>
    <dgm:pt modelId="{196CDE18-063D-4FB6-8121-C7DC9A90D6C8}" type="pres">
      <dgm:prSet presAssocID="{3E5EB774-2F25-4FC4-B3B4-9F6FE97BA289}" presName="hierChild4" presStyleCnt="0"/>
      <dgm:spPr/>
    </dgm:pt>
    <dgm:pt modelId="{26C9C908-C6AC-4CC8-A419-83744D90DB0C}" type="pres">
      <dgm:prSet presAssocID="{691077A4-6349-454B-A749-B14FC48C5D8B}" presName="Name17" presStyleLbl="parChTrans1D3" presStyleIdx="3" presStyleCnt="4"/>
      <dgm:spPr/>
      <dgm:t>
        <a:bodyPr/>
        <a:lstStyle/>
        <a:p>
          <a:endParaRPr lang="ru-RU"/>
        </a:p>
      </dgm:t>
    </dgm:pt>
    <dgm:pt modelId="{D66CAC45-7BD0-4512-84CF-24E4E3BE9346}" type="pres">
      <dgm:prSet presAssocID="{6BBB5478-1035-429D-A556-FB553BC52AB5}" presName="hierRoot3" presStyleCnt="0"/>
      <dgm:spPr/>
    </dgm:pt>
    <dgm:pt modelId="{987839B7-F1DB-4D75-8D26-6D0771C1F853}" type="pres">
      <dgm:prSet presAssocID="{6BBB5478-1035-429D-A556-FB553BC52AB5}" presName="composite3" presStyleCnt="0"/>
      <dgm:spPr/>
    </dgm:pt>
    <dgm:pt modelId="{AC908E28-F884-47FB-93C8-7D17CE5614CB}" type="pres">
      <dgm:prSet presAssocID="{6BBB5478-1035-429D-A556-FB553BC52AB5}" presName="background3" presStyleLbl="node3" presStyleIdx="3" presStyleCnt="4"/>
      <dgm:spPr/>
    </dgm:pt>
    <dgm:pt modelId="{51809233-64AA-4404-8273-7CCC6D18C762}" type="pres">
      <dgm:prSet presAssocID="{6BBB5478-1035-429D-A556-FB553BC52AB5}" presName="text3" presStyleLbl="fgAcc3" presStyleIdx="3" presStyleCnt="4" custScaleX="355199" custScaleY="392830">
        <dgm:presLayoutVars>
          <dgm:chPref val="3"/>
        </dgm:presLayoutVars>
      </dgm:prSet>
      <dgm:spPr/>
      <dgm:t>
        <a:bodyPr/>
        <a:lstStyle/>
        <a:p>
          <a:endParaRPr lang="ru-RU"/>
        </a:p>
      </dgm:t>
    </dgm:pt>
    <dgm:pt modelId="{ED4593A5-9E4D-4A1D-BCEF-1E0EB5D1A7F7}" type="pres">
      <dgm:prSet presAssocID="{6BBB5478-1035-429D-A556-FB553BC52AB5}" presName="hierChild4" presStyleCnt="0"/>
      <dgm:spPr/>
    </dgm:pt>
  </dgm:ptLst>
  <dgm:cxnLst>
    <dgm:cxn modelId="{ACACE848-0B3E-465D-9845-E3E8765F354A}" srcId="{38AD71ED-7EF8-4342-8A50-3F2BA4014C2A}" destId="{1C2211E0-AC72-4A55-858A-22FC22E09F20}" srcOrd="1" destOrd="0" parTransId="{1FCC6A9F-F5D4-4F40-89E6-5CC4E029ADCE}" sibTransId="{B82A1A53-63BE-4032-983C-F736F5C7B26C}"/>
    <dgm:cxn modelId="{2E18C51C-350D-4FDC-9F71-FBF03EEECF8A}" srcId="{6153D323-5F76-4654-8680-D1CCB3D06439}" destId="{25A3AC1D-8C3A-41AB-9534-F6F7C38C2C0E}" srcOrd="0" destOrd="0" parTransId="{28D9840F-AD2F-4B4E-80A9-36191B23ED24}" sibTransId="{183D24F4-D84D-45A9-AC5C-462AB57561C6}"/>
    <dgm:cxn modelId="{69DC0D40-788B-4B7F-A0DA-9AC733024710}" type="presOf" srcId="{6BBB5478-1035-429D-A556-FB553BC52AB5}" destId="{51809233-64AA-4404-8273-7CCC6D18C762}" srcOrd="0" destOrd="0" presId="urn:microsoft.com/office/officeart/2005/8/layout/hierarchy1"/>
    <dgm:cxn modelId="{D46E0370-275D-4775-AACE-FA2630BB3105}" type="presOf" srcId="{3E5EB774-2F25-4FC4-B3B4-9F6FE97BA289}" destId="{419012C2-EA21-4246-B4BF-00666A623E01}" srcOrd="0" destOrd="0" presId="urn:microsoft.com/office/officeart/2005/8/layout/hierarchy1"/>
    <dgm:cxn modelId="{B271C501-EFF5-425F-BAE1-E8266687F7A6}" type="presOf" srcId="{3CE2E5C4-9CA6-4511-AECE-C6C36BFB5F60}" destId="{C1D8D184-AB92-4F77-8469-390A9FA75D27}" srcOrd="0" destOrd="0" presId="urn:microsoft.com/office/officeart/2005/8/layout/hierarchy1"/>
    <dgm:cxn modelId="{0CD7C489-E6A4-4C98-8261-B868C82ED892}" type="presOf" srcId="{38AD71ED-7EF8-4342-8A50-3F2BA4014C2A}" destId="{D555C0B0-845F-4576-B24D-80F25D44E6AA}" srcOrd="0" destOrd="0" presId="urn:microsoft.com/office/officeart/2005/8/layout/hierarchy1"/>
    <dgm:cxn modelId="{9F67D778-BEC9-4063-A7BC-40E58C6A1F6A}" type="presOf" srcId="{9E9031D1-E7DD-4FA8-ADAE-8B29C9BD8D0B}" destId="{CAC5B240-11DA-4E33-BC56-B708DBFD7FEF}" srcOrd="0" destOrd="0" presId="urn:microsoft.com/office/officeart/2005/8/layout/hierarchy1"/>
    <dgm:cxn modelId="{2474D822-0065-4138-8214-A0AECA4F5FAC}" srcId="{3CE2E5C4-9CA6-4511-AECE-C6C36BFB5F60}" destId="{38AD71ED-7EF8-4342-8A50-3F2BA4014C2A}" srcOrd="0" destOrd="0" parTransId="{7A16F776-0E47-4262-B2F7-F9796A12EAC0}" sibTransId="{7230DEC5-D6AF-4B00-AED2-85E94D2C7048}"/>
    <dgm:cxn modelId="{C24249C8-5487-431F-B1A6-D436DEC626C0}" type="presOf" srcId="{6153D323-5F76-4654-8680-D1CCB3D06439}" destId="{9D2C30A4-D3F1-490C-95DC-3E20FB8AF5BF}" srcOrd="0" destOrd="0" presId="urn:microsoft.com/office/officeart/2005/8/layout/hierarchy1"/>
    <dgm:cxn modelId="{9FBCD8D2-6D8F-48A9-A26B-374E66B6EBC4}" type="presOf" srcId="{C09D5D3F-E23A-410E-B232-97B2FEBF6614}" destId="{4E67E1E8-CD72-4648-9C75-B9ECA8B28058}" srcOrd="0" destOrd="0" presId="urn:microsoft.com/office/officeart/2005/8/layout/hierarchy1"/>
    <dgm:cxn modelId="{0C0FB5D0-EE6D-4685-A848-1ECD1303DF1F}" type="presOf" srcId="{691077A4-6349-454B-A749-B14FC48C5D8B}" destId="{26C9C908-C6AC-4CC8-A419-83744D90DB0C}" srcOrd="0" destOrd="0" presId="urn:microsoft.com/office/officeart/2005/8/layout/hierarchy1"/>
    <dgm:cxn modelId="{CC856D3F-C786-43A0-8F66-F72E1BA507D9}" srcId="{6153D323-5F76-4654-8680-D1CCB3D06439}" destId="{9E9031D1-E7DD-4FA8-ADAE-8B29C9BD8D0B}" srcOrd="1" destOrd="0" parTransId="{6AFA8D99-4EF7-436F-9F0B-CA750B18EB6D}" sibTransId="{98B5ABC2-E1E2-403A-BC03-6D75AA413C7C}"/>
    <dgm:cxn modelId="{EB68D0A6-9230-4C44-A389-8F95046C29C8}" type="presOf" srcId="{25A3AC1D-8C3A-41AB-9534-F6F7C38C2C0E}" destId="{861A5546-A48B-42F3-811D-2D40C0ECC34C}" srcOrd="0" destOrd="0" presId="urn:microsoft.com/office/officeart/2005/8/layout/hierarchy1"/>
    <dgm:cxn modelId="{74DF7609-06B9-4A25-ADD7-2043FF80E12E}" srcId="{1C2211E0-AC72-4A55-858A-22FC22E09F20}" destId="{3E5EB774-2F25-4FC4-B3B4-9F6FE97BA289}" srcOrd="0" destOrd="0" parTransId="{C09D5D3F-E23A-410E-B232-97B2FEBF6614}" sibTransId="{90DC9C98-3050-4636-8CC6-68B3A540404F}"/>
    <dgm:cxn modelId="{A863EE88-CD8F-4752-9AF2-071F82935272}" type="presOf" srcId="{1C2211E0-AC72-4A55-858A-22FC22E09F20}" destId="{96B38C6D-1C82-47DA-B517-A98C7C02BD62}" srcOrd="0" destOrd="0" presId="urn:microsoft.com/office/officeart/2005/8/layout/hierarchy1"/>
    <dgm:cxn modelId="{461B055E-2718-4A05-9775-F7CD75D9F6D9}" type="presOf" srcId="{28D9840F-AD2F-4B4E-80A9-36191B23ED24}" destId="{DB54C231-BE86-405E-8EE8-E8CB5ADD60BF}" srcOrd="0" destOrd="0" presId="urn:microsoft.com/office/officeart/2005/8/layout/hierarchy1"/>
    <dgm:cxn modelId="{13651A3E-8A07-407C-BBF7-3CEB0C68FE2A}" srcId="{1C2211E0-AC72-4A55-858A-22FC22E09F20}" destId="{6BBB5478-1035-429D-A556-FB553BC52AB5}" srcOrd="1" destOrd="0" parTransId="{691077A4-6349-454B-A749-B14FC48C5D8B}" sibTransId="{99D4885F-8DCC-447F-B117-8A66DE286A61}"/>
    <dgm:cxn modelId="{F8D4F941-4E20-4072-8FE5-CE74BFB1A18F}" srcId="{38AD71ED-7EF8-4342-8A50-3F2BA4014C2A}" destId="{6153D323-5F76-4654-8680-D1CCB3D06439}" srcOrd="0" destOrd="0" parTransId="{44078776-4DA6-4026-9D1F-C2201C530564}" sibTransId="{E748A845-4DEF-4D29-8A74-5C006F8337FF}"/>
    <dgm:cxn modelId="{C00A8543-F3FC-41FF-9AC2-693BD4B5220D}" type="presOf" srcId="{6AFA8D99-4EF7-436F-9F0B-CA750B18EB6D}" destId="{6F7AA85D-836A-4B6F-9E76-AD66F30CE06B}" srcOrd="0" destOrd="0" presId="urn:microsoft.com/office/officeart/2005/8/layout/hierarchy1"/>
    <dgm:cxn modelId="{DA70B9D3-A3A1-4DEA-8A88-997A76BD600B}" type="presOf" srcId="{1FCC6A9F-F5D4-4F40-89E6-5CC4E029ADCE}" destId="{B97ECA74-EEC3-4257-A62A-36B5538675F1}" srcOrd="0" destOrd="0" presId="urn:microsoft.com/office/officeart/2005/8/layout/hierarchy1"/>
    <dgm:cxn modelId="{1C13BACC-A945-441B-8F1C-898F9CF7F8A9}" type="presOf" srcId="{44078776-4DA6-4026-9D1F-C2201C530564}" destId="{B2947A09-1442-4815-9250-43165C7EA35E}" srcOrd="0" destOrd="0" presId="urn:microsoft.com/office/officeart/2005/8/layout/hierarchy1"/>
    <dgm:cxn modelId="{84563FB3-C630-45A3-8088-4E2E24AEB3FC}" type="presParOf" srcId="{C1D8D184-AB92-4F77-8469-390A9FA75D27}" destId="{130D8346-4E1B-4DA3-8391-804161D9B50C}" srcOrd="0" destOrd="0" presId="urn:microsoft.com/office/officeart/2005/8/layout/hierarchy1"/>
    <dgm:cxn modelId="{BD9ED93B-B326-49EE-BF06-7B75B7081C75}" type="presParOf" srcId="{130D8346-4E1B-4DA3-8391-804161D9B50C}" destId="{A3913311-55B0-45D4-9EB2-E124CAACCB3E}" srcOrd="0" destOrd="0" presId="urn:microsoft.com/office/officeart/2005/8/layout/hierarchy1"/>
    <dgm:cxn modelId="{ED95B7FC-3048-4F52-96BB-B180C66F8C33}" type="presParOf" srcId="{A3913311-55B0-45D4-9EB2-E124CAACCB3E}" destId="{8FDE0359-BB43-44EA-AB82-C068EADC6731}" srcOrd="0" destOrd="0" presId="urn:microsoft.com/office/officeart/2005/8/layout/hierarchy1"/>
    <dgm:cxn modelId="{0FD5F0AF-BDED-4CCF-BBA8-126A992A7F1B}" type="presParOf" srcId="{A3913311-55B0-45D4-9EB2-E124CAACCB3E}" destId="{D555C0B0-845F-4576-B24D-80F25D44E6AA}" srcOrd="1" destOrd="0" presId="urn:microsoft.com/office/officeart/2005/8/layout/hierarchy1"/>
    <dgm:cxn modelId="{EFB12156-5B67-4B9A-866C-6A34EB5AB5AD}" type="presParOf" srcId="{130D8346-4E1B-4DA3-8391-804161D9B50C}" destId="{1C79E13E-57FA-4BA1-B700-5F8A84DE9381}" srcOrd="1" destOrd="0" presId="urn:microsoft.com/office/officeart/2005/8/layout/hierarchy1"/>
    <dgm:cxn modelId="{4D5B8555-C51D-4FC7-8C99-1256DC4CB56B}" type="presParOf" srcId="{1C79E13E-57FA-4BA1-B700-5F8A84DE9381}" destId="{B2947A09-1442-4815-9250-43165C7EA35E}" srcOrd="0" destOrd="0" presId="urn:microsoft.com/office/officeart/2005/8/layout/hierarchy1"/>
    <dgm:cxn modelId="{F4091497-1159-48EE-8701-1631B453BDBA}" type="presParOf" srcId="{1C79E13E-57FA-4BA1-B700-5F8A84DE9381}" destId="{C511AF4E-3D4D-4542-934B-165CE30050A4}" srcOrd="1" destOrd="0" presId="urn:microsoft.com/office/officeart/2005/8/layout/hierarchy1"/>
    <dgm:cxn modelId="{213CFE8A-23F2-49D9-AAC6-B64179242354}" type="presParOf" srcId="{C511AF4E-3D4D-4542-934B-165CE30050A4}" destId="{D664932D-0BE3-4B72-999D-EADF3A7E6500}" srcOrd="0" destOrd="0" presId="urn:microsoft.com/office/officeart/2005/8/layout/hierarchy1"/>
    <dgm:cxn modelId="{D15739F5-371A-4A13-B698-EF1FAC89FA47}" type="presParOf" srcId="{D664932D-0BE3-4B72-999D-EADF3A7E6500}" destId="{0F9716BA-698D-43E8-8EAF-4D7B9C374443}" srcOrd="0" destOrd="0" presId="urn:microsoft.com/office/officeart/2005/8/layout/hierarchy1"/>
    <dgm:cxn modelId="{2F672B01-ED2F-4B59-BDB3-C3610CB54E04}" type="presParOf" srcId="{D664932D-0BE3-4B72-999D-EADF3A7E6500}" destId="{9D2C30A4-D3F1-490C-95DC-3E20FB8AF5BF}" srcOrd="1" destOrd="0" presId="urn:microsoft.com/office/officeart/2005/8/layout/hierarchy1"/>
    <dgm:cxn modelId="{378CD000-6E7C-4BB4-8C45-AA4E472DAC71}" type="presParOf" srcId="{C511AF4E-3D4D-4542-934B-165CE30050A4}" destId="{DA848797-EA65-4ED8-95C4-0F5CE2AE83B6}" srcOrd="1" destOrd="0" presId="urn:microsoft.com/office/officeart/2005/8/layout/hierarchy1"/>
    <dgm:cxn modelId="{E3D57456-80E3-4173-B31E-EE20557E552F}" type="presParOf" srcId="{DA848797-EA65-4ED8-95C4-0F5CE2AE83B6}" destId="{DB54C231-BE86-405E-8EE8-E8CB5ADD60BF}" srcOrd="0" destOrd="0" presId="urn:microsoft.com/office/officeart/2005/8/layout/hierarchy1"/>
    <dgm:cxn modelId="{AA61CC82-CB8D-4C34-8B7D-E21E9FAB8402}" type="presParOf" srcId="{DA848797-EA65-4ED8-95C4-0F5CE2AE83B6}" destId="{9EDA09BD-61A7-4855-9047-FB611F18EC1A}" srcOrd="1" destOrd="0" presId="urn:microsoft.com/office/officeart/2005/8/layout/hierarchy1"/>
    <dgm:cxn modelId="{D6DD2FB7-5775-4B7F-8098-CF99AE0CAD67}" type="presParOf" srcId="{9EDA09BD-61A7-4855-9047-FB611F18EC1A}" destId="{A4FF034F-C41F-4D33-B21E-C652F169D7B3}" srcOrd="0" destOrd="0" presId="urn:microsoft.com/office/officeart/2005/8/layout/hierarchy1"/>
    <dgm:cxn modelId="{2EAF21A5-78DF-4136-BF38-6D59FAF67E7F}" type="presParOf" srcId="{A4FF034F-C41F-4D33-B21E-C652F169D7B3}" destId="{52E7A0D0-BC8D-428D-B0EB-DEC62071DF96}" srcOrd="0" destOrd="0" presId="urn:microsoft.com/office/officeart/2005/8/layout/hierarchy1"/>
    <dgm:cxn modelId="{24D6A870-4700-4B68-BDFB-6BD2BB71C52C}" type="presParOf" srcId="{A4FF034F-C41F-4D33-B21E-C652F169D7B3}" destId="{861A5546-A48B-42F3-811D-2D40C0ECC34C}" srcOrd="1" destOrd="0" presId="urn:microsoft.com/office/officeart/2005/8/layout/hierarchy1"/>
    <dgm:cxn modelId="{35BC2752-3648-4905-BF4C-EF5F89FD0BB1}" type="presParOf" srcId="{9EDA09BD-61A7-4855-9047-FB611F18EC1A}" destId="{1C511AF4-0968-4F96-AA85-6392546DCA57}" srcOrd="1" destOrd="0" presId="urn:microsoft.com/office/officeart/2005/8/layout/hierarchy1"/>
    <dgm:cxn modelId="{D0C30328-1E2B-4595-BDD4-5C3327E3BD02}" type="presParOf" srcId="{DA848797-EA65-4ED8-95C4-0F5CE2AE83B6}" destId="{6F7AA85D-836A-4B6F-9E76-AD66F30CE06B}" srcOrd="2" destOrd="0" presId="urn:microsoft.com/office/officeart/2005/8/layout/hierarchy1"/>
    <dgm:cxn modelId="{99E0823E-2DA0-4EC5-9768-1E6AE79E82C3}" type="presParOf" srcId="{DA848797-EA65-4ED8-95C4-0F5CE2AE83B6}" destId="{1028A5DA-0EEF-4D0D-9499-12E8E9EFA76C}" srcOrd="3" destOrd="0" presId="urn:microsoft.com/office/officeart/2005/8/layout/hierarchy1"/>
    <dgm:cxn modelId="{A7FBE58C-FA04-4B48-9F74-AD0568EA55BF}" type="presParOf" srcId="{1028A5DA-0EEF-4D0D-9499-12E8E9EFA76C}" destId="{EAA8ED20-A009-4223-A0D7-2686FEA9E1AB}" srcOrd="0" destOrd="0" presId="urn:microsoft.com/office/officeart/2005/8/layout/hierarchy1"/>
    <dgm:cxn modelId="{23E77605-6F11-4168-862D-B1F00FC0C6A8}" type="presParOf" srcId="{EAA8ED20-A009-4223-A0D7-2686FEA9E1AB}" destId="{69D486A8-3E9A-4704-BCD3-1B29007EE60A}" srcOrd="0" destOrd="0" presId="urn:microsoft.com/office/officeart/2005/8/layout/hierarchy1"/>
    <dgm:cxn modelId="{6353AF29-F0EC-49A9-AD4E-40341D02FBCF}" type="presParOf" srcId="{EAA8ED20-A009-4223-A0D7-2686FEA9E1AB}" destId="{CAC5B240-11DA-4E33-BC56-B708DBFD7FEF}" srcOrd="1" destOrd="0" presId="urn:microsoft.com/office/officeart/2005/8/layout/hierarchy1"/>
    <dgm:cxn modelId="{CDCE7922-483A-4F72-9F0D-29BA4BCB37C7}" type="presParOf" srcId="{1028A5DA-0EEF-4D0D-9499-12E8E9EFA76C}" destId="{B0E0605F-0FC9-4B2C-851A-ED38CFDC8A44}" srcOrd="1" destOrd="0" presId="urn:microsoft.com/office/officeart/2005/8/layout/hierarchy1"/>
    <dgm:cxn modelId="{2BFF08ED-944F-41AF-A2BB-80EA0C820ACF}" type="presParOf" srcId="{1C79E13E-57FA-4BA1-B700-5F8A84DE9381}" destId="{B97ECA74-EEC3-4257-A62A-36B5538675F1}" srcOrd="2" destOrd="0" presId="urn:microsoft.com/office/officeart/2005/8/layout/hierarchy1"/>
    <dgm:cxn modelId="{4BA130EF-2F17-4980-9BAA-460503333E4E}" type="presParOf" srcId="{1C79E13E-57FA-4BA1-B700-5F8A84DE9381}" destId="{EC426567-888F-45A9-9D05-B9B6697C7374}" srcOrd="3" destOrd="0" presId="urn:microsoft.com/office/officeart/2005/8/layout/hierarchy1"/>
    <dgm:cxn modelId="{F1A37F8E-E676-403A-A1B4-1B01F77ED8D0}" type="presParOf" srcId="{EC426567-888F-45A9-9D05-B9B6697C7374}" destId="{C3E19DF5-6099-486A-9131-611D24B9BD4E}" srcOrd="0" destOrd="0" presId="urn:microsoft.com/office/officeart/2005/8/layout/hierarchy1"/>
    <dgm:cxn modelId="{B768B48C-DE54-45DE-AF0E-1CE8EB005953}" type="presParOf" srcId="{C3E19DF5-6099-486A-9131-611D24B9BD4E}" destId="{C93C6C6E-44FF-464A-B4F4-AD68B01CDAE8}" srcOrd="0" destOrd="0" presId="urn:microsoft.com/office/officeart/2005/8/layout/hierarchy1"/>
    <dgm:cxn modelId="{1C735844-1446-495B-B20C-9111EEC8FEE6}" type="presParOf" srcId="{C3E19DF5-6099-486A-9131-611D24B9BD4E}" destId="{96B38C6D-1C82-47DA-B517-A98C7C02BD62}" srcOrd="1" destOrd="0" presId="urn:microsoft.com/office/officeart/2005/8/layout/hierarchy1"/>
    <dgm:cxn modelId="{572584E4-76E8-4984-ADC6-A0BC9BF16890}" type="presParOf" srcId="{EC426567-888F-45A9-9D05-B9B6697C7374}" destId="{DD952BF2-54AF-46AC-A4EA-4C2D9DE1DBC5}" srcOrd="1" destOrd="0" presId="urn:microsoft.com/office/officeart/2005/8/layout/hierarchy1"/>
    <dgm:cxn modelId="{04FD0B02-B76B-4814-93E2-810F99909C70}" type="presParOf" srcId="{DD952BF2-54AF-46AC-A4EA-4C2D9DE1DBC5}" destId="{4E67E1E8-CD72-4648-9C75-B9ECA8B28058}" srcOrd="0" destOrd="0" presId="urn:microsoft.com/office/officeart/2005/8/layout/hierarchy1"/>
    <dgm:cxn modelId="{58BAFFB2-314D-47B7-8B66-24F58D382D1D}" type="presParOf" srcId="{DD952BF2-54AF-46AC-A4EA-4C2D9DE1DBC5}" destId="{E189325F-F999-4807-A2C9-3BB821712DF4}" srcOrd="1" destOrd="0" presId="urn:microsoft.com/office/officeart/2005/8/layout/hierarchy1"/>
    <dgm:cxn modelId="{249A99E3-FD67-49C1-B0B9-599855394414}" type="presParOf" srcId="{E189325F-F999-4807-A2C9-3BB821712DF4}" destId="{5CC9CE96-788C-4785-B9AC-4A320AFDC6E2}" srcOrd="0" destOrd="0" presId="urn:microsoft.com/office/officeart/2005/8/layout/hierarchy1"/>
    <dgm:cxn modelId="{32C6A1CB-A6A0-4D3D-BA5E-E81A1246F17A}" type="presParOf" srcId="{5CC9CE96-788C-4785-B9AC-4A320AFDC6E2}" destId="{B99E2954-197D-40EC-B340-809873885B1B}" srcOrd="0" destOrd="0" presId="urn:microsoft.com/office/officeart/2005/8/layout/hierarchy1"/>
    <dgm:cxn modelId="{22CA0916-AD2D-4DD6-9867-FD2648B40348}" type="presParOf" srcId="{5CC9CE96-788C-4785-B9AC-4A320AFDC6E2}" destId="{419012C2-EA21-4246-B4BF-00666A623E01}" srcOrd="1" destOrd="0" presId="urn:microsoft.com/office/officeart/2005/8/layout/hierarchy1"/>
    <dgm:cxn modelId="{DA35A5DB-870D-4733-9D07-D6035CD33D6D}" type="presParOf" srcId="{E189325F-F999-4807-A2C9-3BB821712DF4}" destId="{196CDE18-063D-4FB6-8121-C7DC9A90D6C8}" srcOrd="1" destOrd="0" presId="urn:microsoft.com/office/officeart/2005/8/layout/hierarchy1"/>
    <dgm:cxn modelId="{C74A98BC-4DBB-4699-975B-AD95783A5CD7}" type="presParOf" srcId="{DD952BF2-54AF-46AC-A4EA-4C2D9DE1DBC5}" destId="{26C9C908-C6AC-4CC8-A419-83744D90DB0C}" srcOrd="2" destOrd="0" presId="urn:microsoft.com/office/officeart/2005/8/layout/hierarchy1"/>
    <dgm:cxn modelId="{5A7F3FAC-8316-4CE2-9F2B-6D78D1092867}" type="presParOf" srcId="{DD952BF2-54AF-46AC-A4EA-4C2D9DE1DBC5}" destId="{D66CAC45-7BD0-4512-84CF-24E4E3BE9346}" srcOrd="3" destOrd="0" presId="urn:microsoft.com/office/officeart/2005/8/layout/hierarchy1"/>
    <dgm:cxn modelId="{3FB6C981-4033-49B7-A9B5-70F1E50E9D2C}" type="presParOf" srcId="{D66CAC45-7BD0-4512-84CF-24E4E3BE9346}" destId="{987839B7-F1DB-4D75-8D26-6D0771C1F853}" srcOrd="0" destOrd="0" presId="urn:microsoft.com/office/officeart/2005/8/layout/hierarchy1"/>
    <dgm:cxn modelId="{7C66CB8A-6F2E-4CFB-9D60-ABC2B65B545B}" type="presParOf" srcId="{987839B7-F1DB-4D75-8D26-6D0771C1F853}" destId="{AC908E28-F884-47FB-93C8-7D17CE5614CB}" srcOrd="0" destOrd="0" presId="urn:microsoft.com/office/officeart/2005/8/layout/hierarchy1"/>
    <dgm:cxn modelId="{8F7E35E8-CE18-4D7B-BA85-8928B48011A1}" type="presParOf" srcId="{987839B7-F1DB-4D75-8D26-6D0771C1F853}" destId="{51809233-64AA-4404-8273-7CCC6D18C762}" srcOrd="1" destOrd="0" presId="urn:microsoft.com/office/officeart/2005/8/layout/hierarchy1"/>
    <dgm:cxn modelId="{376A4C93-1560-482E-82C7-1D1B473B51A7}" type="presParOf" srcId="{D66CAC45-7BD0-4512-84CF-24E4E3BE9346}" destId="{ED4593A5-9E4D-4A1D-BCEF-1E0EB5D1A7F7}" srcOrd="1" destOrd="0" presId="urn:microsoft.com/office/officeart/2005/8/layout/hierarchy1"/>
  </dgm:cxnLst>
  <dgm:bg/>
  <dgm:whole/>
</dgm:dataModel>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A21E8346-A639-479A-90E3-8F6FAA749F5D}" type="datetimeFigureOut">
              <a:rPr lang="ru-RU" smtClean="0"/>
              <a:pPr/>
              <a:t>22.02.2021</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387E5EAC-1260-4B33-8316-866FE3247DE9}" type="slidenum">
              <a:rPr lang="ru-RU" smtClean="0"/>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A21E8346-A639-479A-90E3-8F6FAA749F5D}" type="datetimeFigureOut">
              <a:rPr lang="ru-RU" smtClean="0"/>
              <a:pPr/>
              <a:t>22.02.2021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387E5EAC-1260-4B33-8316-866FE3247DE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A21E8346-A639-479A-90E3-8F6FAA749F5D}" type="datetimeFigureOut">
              <a:rPr lang="ru-RU" smtClean="0"/>
              <a:pPr/>
              <a:t>22.02.2021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387E5EAC-1260-4B33-8316-866FE3247DE9}" type="slidenum">
              <a:rPr lang="ru-RU" smtClean="0"/>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A21E8346-A639-479A-90E3-8F6FAA749F5D}" type="datetimeFigureOut">
              <a:rPr lang="ru-RU" smtClean="0"/>
              <a:pPr/>
              <a:t>22.02.2021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387E5EAC-1260-4B33-8316-866FE3247DE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A21E8346-A639-479A-90E3-8F6FAA749F5D}" type="datetimeFigureOut">
              <a:rPr lang="ru-RU" smtClean="0"/>
              <a:pPr/>
              <a:t>22.02.2021</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387E5EAC-1260-4B33-8316-866FE3247DE9}"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A21E8346-A639-479A-90E3-8F6FAA749F5D}" type="datetimeFigureOut">
              <a:rPr lang="ru-RU" smtClean="0"/>
              <a:pPr/>
              <a:t>22.02.2021</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387E5EAC-1260-4B33-8316-866FE3247DE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A21E8346-A639-479A-90E3-8F6FAA749F5D}" type="datetimeFigureOut">
              <a:rPr lang="ru-RU" smtClean="0"/>
              <a:pPr/>
              <a:t>22.02.2021</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387E5EAC-1260-4B33-8316-866FE3247DE9}" type="slidenum">
              <a:rPr lang="ru-RU" smtClean="0"/>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A21E8346-A639-479A-90E3-8F6FAA749F5D}" type="datetimeFigureOut">
              <a:rPr lang="ru-RU" smtClean="0"/>
              <a:pPr/>
              <a:t>22.02.2021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387E5EAC-1260-4B33-8316-866FE3247DE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A21E8346-A639-479A-90E3-8F6FAA749F5D}" type="datetimeFigureOut">
              <a:rPr lang="ru-RU" smtClean="0"/>
              <a:pPr/>
              <a:t>22.02.2021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387E5EAC-1260-4B33-8316-866FE3247DE9}" type="slidenum">
              <a:rPr lang="ru-RU" smtClean="0"/>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A21E8346-A639-479A-90E3-8F6FAA749F5D}" type="datetimeFigureOut">
              <a:rPr lang="ru-RU" smtClean="0"/>
              <a:pPr/>
              <a:t>22.02.2021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387E5EAC-1260-4B33-8316-866FE3247DE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A21E8346-A639-479A-90E3-8F6FAA749F5D}" type="datetimeFigureOut">
              <a:rPr lang="ru-RU" smtClean="0"/>
              <a:pPr/>
              <a:t>22.02.2021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387E5EAC-1260-4B33-8316-866FE3247DE9}"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A21E8346-A639-479A-90E3-8F6FAA749F5D}" type="datetimeFigureOut">
              <a:rPr lang="ru-RU" smtClean="0"/>
              <a:pPr/>
              <a:t>22.02.2021</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387E5EAC-1260-4B33-8316-866FE3247DE9}" type="slidenum">
              <a:rPr lang="ru-RU" smtClean="0"/>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357290" y="857232"/>
            <a:ext cx="6858000" cy="2519370"/>
          </a:xfrm>
        </p:spPr>
        <p:txBody>
          <a:bodyPr>
            <a:normAutofit/>
          </a:bodyPr>
          <a:lstStyle/>
          <a:p>
            <a:pPr algn="ctr"/>
            <a:r>
              <a:rPr lang="uz-Cyrl-UZ" sz="3600" b="1" u="sng" dirty="0" smtClean="0">
                <a:latin typeface="Times New Roman" pitchFamily="18" charset="0"/>
                <a:cs typeface="Times New Roman" pitchFamily="18" charset="0"/>
              </a:rPr>
              <a:t>2-MAVZU.</a:t>
            </a:r>
            <a:r>
              <a:rPr lang="uz-Cyrl-UZ" sz="3600" dirty="0" smtClean="0">
                <a:latin typeface="Times New Roman" pitchFamily="18" charset="0"/>
                <a:cs typeface="Times New Roman" pitchFamily="18" charset="0"/>
              </a:rPr>
              <a:t>  MAHSULOTLARNI ANALIZ QILISH UCHUN NAMUNALAR OLISH VA ULARNI TAHLIL QILISH</a:t>
            </a:r>
            <a:endParaRPr lang="ru-RU" sz="3600" dirty="0">
              <a:latin typeface="Times New Roman" pitchFamily="18" charset="0"/>
              <a:cs typeface="Times New Roman" pitchFamily="18" charset="0"/>
            </a:endParaRPr>
          </a:p>
        </p:txBody>
      </p:sp>
      <p:sp>
        <p:nvSpPr>
          <p:cNvPr id="23553" name="Rectangle 1"/>
          <p:cNvSpPr>
            <a:spLocks noChangeArrowheads="1"/>
          </p:cNvSpPr>
          <p:nvPr/>
        </p:nvSpPr>
        <p:spPr bwMode="auto">
          <a:xfrm>
            <a:off x="428596" y="3643314"/>
            <a:ext cx="7786742"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 M</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ahsulotni</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analiz</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qilish</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uchun</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namunalar</a:t>
            </a:r>
            <a:r>
              <a:rPr kumimoji="0" lang="en-US"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6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olish</a:t>
            </a:r>
            <a:r>
              <a:rPr kumimoji="0" lang="uz-Cyrl-UZ"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36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  Oziq-ovqat mahsulotining sifatini aniqlash</a:t>
            </a:r>
            <a:r>
              <a:rPr kumimoji="0" lang="uz-Cyrl-UZ"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uz-Cyrl-UZ"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285728"/>
            <a:ext cx="8933688" cy="5962672"/>
          </a:xfrm>
        </p:spPr>
        <p:txBody>
          <a:bodyPr/>
          <a:lstStyle/>
          <a:p>
            <a:pPr algn="just">
              <a:buNone/>
            </a:pPr>
            <a:r>
              <a:rPr lang="uz-Cyrl-UZ" dirty="0" smtClean="0">
                <a:latin typeface="Times New Roman" pitchFamily="18" charset="0"/>
                <a:cs typeface="Times New Roman" pitchFamily="18" charset="0"/>
              </a:rPr>
              <a:t>			Mahsulotlar sifatini  tekshirishning  tajriba usuli ularning  kimyoviy tarkiblarini   fizikaviy, mikrobiologik va texnologik usullarini aniqlashda  keng qo’llaniladi. </a:t>
            </a:r>
          </a:p>
          <a:p>
            <a:pPr algn="just">
              <a:buNone/>
            </a:pPr>
            <a:endParaRPr lang="ru-RU" dirty="0">
              <a:latin typeface="Times New Roman" pitchFamily="18" charset="0"/>
              <a:cs typeface="Times New Roman" pitchFamily="18" charset="0"/>
            </a:endParaRPr>
          </a:p>
        </p:txBody>
      </p:sp>
      <p:graphicFrame>
        <p:nvGraphicFramePr>
          <p:cNvPr id="4" name="Схема 3"/>
          <p:cNvGraphicFramePr/>
          <p:nvPr/>
        </p:nvGraphicFramePr>
        <p:xfrm>
          <a:off x="285720" y="2357430"/>
          <a:ext cx="8858280" cy="41434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0034" y="285728"/>
            <a:ext cx="8433654" cy="5962672"/>
          </a:xfrm>
        </p:spPr>
        <p:txBody>
          <a:bodyPr/>
          <a:lstStyle/>
          <a:p>
            <a:pPr algn="ctr"/>
            <a:r>
              <a:rPr lang="en-US" b="1" i="1" dirty="0" err="1" smtClean="0"/>
              <a:t>Tekshirishning</a:t>
            </a:r>
            <a:r>
              <a:rPr lang="en-US" b="1" i="1" dirty="0" smtClean="0"/>
              <a:t>  </a:t>
            </a:r>
            <a:r>
              <a:rPr lang="en-US" b="1" i="1" dirty="0" err="1" smtClean="0"/>
              <a:t>fizikaviy</a:t>
            </a:r>
            <a:r>
              <a:rPr lang="en-US" b="1" i="1" dirty="0" smtClean="0"/>
              <a:t>  </a:t>
            </a:r>
            <a:r>
              <a:rPr lang="en-US" b="1" i="1" dirty="0" err="1" smtClean="0"/>
              <a:t>va</a:t>
            </a:r>
            <a:r>
              <a:rPr lang="en-US" b="1" i="1" dirty="0" smtClean="0"/>
              <a:t> </a:t>
            </a:r>
            <a:r>
              <a:rPr lang="en-US" b="1" i="1" dirty="0" err="1" smtClean="0"/>
              <a:t>fizik</a:t>
            </a:r>
            <a:r>
              <a:rPr lang="en-US" b="1" i="1" dirty="0" smtClean="0"/>
              <a:t> – </a:t>
            </a:r>
            <a:r>
              <a:rPr lang="en-US" b="1" i="1" dirty="0" err="1" smtClean="0"/>
              <a:t>kimyoviy</a:t>
            </a:r>
            <a:r>
              <a:rPr lang="en-US" b="1" i="1" dirty="0" smtClean="0"/>
              <a:t> </a:t>
            </a:r>
            <a:r>
              <a:rPr lang="en-US" b="1" i="1" dirty="0" err="1" smtClean="0"/>
              <a:t>usullari</a:t>
            </a:r>
            <a:r>
              <a:rPr lang="en-US" b="1" i="1" dirty="0" smtClean="0"/>
              <a:t>.</a:t>
            </a:r>
            <a:r>
              <a:rPr lang="en-US" dirty="0" smtClean="0"/>
              <a:t> </a:t>
            </a:r>
            <a:endParaRPr lang="ru-RU" dirty="0" smtClean="0"/>
          </a:p>
          <a:p>
            <a:pPr algn="ctr">
              <a:buNone/>
            </a:pPr>
            <a:endParaRPr lang="ru-RU" dirty="0"/>
          </a:p>
        </p:txBody>
      </p:sp>
      <p:graphicFrame>
        <p:nvGraphicFramePr>
          <p:cNvPr id="4" name="Схема 3"/>
          <p:cNvGraphicFramePr/>
          <p:nvPr/>
        </p:nvGraphicFramePr>
        <p:xfrm>
          <a:off x="0" y="1397000"/>
          <a:ext cx="9144000" cy="5461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000100" y="428604"/>
            <a:ext cx="7933588" cy="6072230"/>
          </a:xfrm>
        </p:spPr>
        <p:txBody>
          <a:bodyPr>
            <a:normAutofit/>
          </a:bodyPr>
          <a:lstStyle/>
          <a:p>
            <a:pPr>
              <a:buNone/>
            </a:pPr>
            <a:r>
              <a:rPr lang="en-US" dirty="0" smtClean="0"/>
              <a:t>		</a:t>
            </a:r>
            <a:r>
              <a:rPr lang="uz-Cyrl-UZ" dirty="0" smtClean="0">
                <a:latin typeface="Times New Roman" pitchFamily="18" charset="0"/>
                <a:cs typeface="Times New Roman" pitchFamily="18" charset="0"/>
              </a:rPr>
              <a:t>Yog‘larning erish va qotish xarorati yog‘ning qattiq  holatdan suyuk holatga yoki suyuq holatdan qattiq holatga o’tish paytidagi haroratini termometr bilan o’lchash natijasida aniqlanadi.</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Oziq-ovqat mahsulotlarining optik xususiyatlari esa polyarimetriya, refraktometriya, fotokalorimetriya, lyuminesseit hamda xromotografiya usullari yordamida aniqlanadi.</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ar\Desktop\поляметрия.jpg"/>
          <p:cNvPicPr>
            <a:picLocks noGrp="1" noChangeAspect="1" noChangeArrowheads="1"/>
          </p:cNvPicPr>
          <p:nvPr>
            <p:ph idx="1"/>
          </p:nvPr>
        </p:nvPicPr>
        <p:blipFill>
          <a:blip r:embed="rId2"/>
          <a:srcRect/>
          <a:stretch>
            <a:fillRect/>
          </a:stretch>
        </p:blipFill>
        <p:spPr bwMode="auto">
          <a:xfrm>
            <a:off x="1500166" y="163491"/>
            <a:ext cx="5929354" cy="4751409"/>
          </a:xfrm>
          <a:prstGeom prst="rect">
            <a:avLst/>
          </a:prstGeom>
          <a:noFill/>
        </p:spPr>
      </p:pic>
      <p:sp>
        <p:nvSpPr>
          <p:cNvPr id="5" name="Прямоугольник 4"/>
          <p:cNvSpPr/>
          <p:nvPr/>
        </p:nvSpPr>
        <p:spPr>
          <a:xfrm>
            <a:off x="2071670" y="5143512"/>
            <a:ext cx="5786478" cy="114300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P</a:t>
            </a:r>
            <a:r>
              <a:rPr lang="uz-Cyrl-UZ" dirty="0" smtClean="0"/>
              <a:t>olyarimetriya</a:t>
            </a: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35608" y="642918"/>
            <a:ext cx="7498080" cy="5605482"/>
          </a:xfrm>
        </p:spPr>
        <p:txBody>
          <a:bodyPr/>
          <a:lstStyle/>
          <a:p>
            <a:r>
              <a:rPr lang="uz-Cyrl-UZ" dirty="0" smtClean="0">
                <a:latin typeface="Times New Roman" pitchFamily="18" charset="0"/>
                <a:cs typeface="Times New Roman" pitchFamily="18" charset="0"/>
              </a:rPr>
              <a:t>Polyarimetriya usuli ba’zi optik faol moddalar eritmalarining nur tebranishlari y</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nalishlarini </a:t>
            </a:r>
            <a:r>
              <a:rPr lang="en-US" dirty="0" smtClean="0">
                <a:latin typeface="Times New Roman" pitchFamily="18" charset="0"/>
                <a:cs typeface="Times New Roman" pitchFamily="18" charset="0"/>
              </a:rPr>
              <a:t>o’</a:t>
            </a:r>
            <a:r>
              <a:rPr lang="uz-Cyrl-UZ" dirty="0" smtClean="0">
                <a:latin typeface="Times New Roman" pitchFamily="18" charset="0"/>
                <a:cs typeface="Times New Roman" pitchFamily="18" charset="0"/>
              </a:rPr>
              <a:t>zgartirish  qobiliyatiga asoslangan. Masalan, bu usul bilan saxarometr asbobi yordamida shakar eritmalari tarkibidagi saxarozaning foiz miqdorini va ularning tarkibida qanday shakar moddalari turi borligini aniqlash mumkin.</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smtClean="0"/>
              <a:t>R</a:t>
            </a:r>
            <a:r>
              <a:rPr lang="uz-Cyrl-UZ" dirty="0" smtClean="0"/>
              <a:t>efraktometriya</a:t>
            </a:r>
            <a:endParaRPr lang="ru-RU" dirty="0"/>
          </a:p>
        </p:txBody>
      </p:sp>
      <p:pic>
        <p:nvPicPr>
          <p:cNvPr id="27650" name="Picture 2" descr="C:\Users\ar\Desktop\рефра.jpg"/>
          <p:cNvPicPr>
            <a:picLocks noGrp="1" noChangeAspect="1" noChangeArrowheads="1"/>
          </p:cNvPicPr>
          <p:nvPr>
            <p:ph idx="1"/>
          </p:nvPr>
        </p:nvPicPr>
        <p:blipFill>
          <a:blip r:embed="rId2"/>
          <a:srcRect/>
          <a:stretch>
            <a:fillRect/>
          </a:stretch>
        </p:blipFill>
        <p:spPr bwMode="auto">
          <a:xfrm>
            <a:off x="2000232" y="2571744"/>
            <a:ext cx="5929353" cy="321471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429396"/>
          </a:xfrm>
        </p:spPr>
        <p:txBody>
          <a:bodyPr>
            <a:noAutofit/>
          </a:bodyPr>
          <a:lstStyle/>
          <a:p>
            <a:pPr algn="just"/>
            <a:r>
              <a:rPr lang="uz-Cyrl-UZ" dirty="0" smtClean="0">
                <a:latin typeface="Times New Roman" pitchFamily="18" charset="0"/>
                <a:cs typeface="Times New Roman" pitchFamily="18" charset="0"/>
              </a:rPr>
              <a:t>Refraktometriya usuli bilan oziq-ovqat mahsulotlari tarkibida yog‘ning, suvning, spirtning, qandning va boshqa quruq moddalarning foiz miqdorini aniqlash mumkin. Refraktometriya usuli nurning bir muhitdan ikkinchi bir muhitga o’tish paytida uning yo’nalishining o’zgarishiga yoki nurning sindirish ko‘rsatkichi koeffitsientlarini aniqlashga asoslangandir. Masalan, refraktometr yordamida asalning tarkibida qancha suv borligini, sharbatlar tarkibida qancha quruq  modda borligini yoki bo’lmasa moy va yog‘larning sindirish ko‘rsatkichlari orqali ularning tozaligini va buzilgan-buzilmaganligini aniqlash mumkin</a:t>
            </a:r>
            <a:endParaRPr lang="ru-RU"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smtClean="0">
                <a:latin typeface="Times New Roman" pitchFamily="18" charset="0"/>
                <a:cs typeface="Times New Roman" pitchFamily="18" charset="0"/>
              </a:rPr>
              <a:t>F</a:t>
            </a:r>
            <a:r>
              <a:rPr lang="uz-Cyrl-UZ" dirty="0" smtClean="0">
                <a:latin typeface="Times New Roman" pitchFamily="18" charset="0"/>
                <a:cs typeface="Times New Roman" pitchFamily="18" charset="0"/>
              </a:rPr>
              <a:t>otokalorimetriya</a:t>
            </a:r>
            <a:endParaRPr lang="ru-RU" dirty="0">
              <a:latin typeface="Times New Roman" pitchFamily="18" charset="0"/>
              <a:cs typeface="Times New Roman" pitchFamily="18" charset="0"/>
            </a:endParaRPr>
          </a:p>
        </p:txBody>
      </p:sp>
      <p:pic>
        <p:nvPicPr>
          <p:cNvPr id="28674" name="Picture 2" descr="C:\Users\ar\Desktop\фотокало.jpg"/>
          <p:cNvPicPr>
            <a:picLocks noGrp="1" noChangeAspect="1" noChangeArrowheads="1"/>
          </p:cNvPicPr>
          <p:nvPr>
            <p:ph idx="1"/>
          </p:nvPr>
        </p:nvPicPr>
        <p:blipFill>
          <a:blip r:embed="rId2"/>
          <a:srcRect/>
          <a:stretch>
            <a:fillRect/>
          </a:stretch>
        </p:blipFill>
        <p:spPr bwMode="auto">
          <a:xfrm>
            <a:off x="1714480" y="2285993"/>
            <a:ext cx="6143668" cy="4000528"/>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928662" y="500042"/>
            <a:ext cx="8005026" cy="5748358"/>
          </a:xfrm>
        </p:spPr>
        <p:txBody>
          <a:bodyPr>
            <a:normAutofit fontScale="92500" lnSpcReduction="20000"/>
          </a:bodyPr>
          <a:lstStyle/>
          <a:p>
            <a:pPr algn="just"/>
            <a:r>
              <a:rPr lang="en-US" sz="4000" dirty="0" err="1" smtClean="0">
                <a:latin typeface="Times New Roman" pitchFamily="18" charset="0"/>
                <a:cs typeface="Times New Roman" pitchFamily="18" charset="0"/>
              </a:rPr>
              <a:t>Fotokalorimetriya</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va</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spektrometriya</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usuli</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esa</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moddaning</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nurni</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uziga</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tanlab</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singdirish</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qobiliyatiga</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asoslangandir</a:t>
            </a:r>
            <a:r>
              <a:rPr lang="en-US" sz="4000" dirty="0" smtClean="0">
                <a:latin typeface="Times New Roman" pitchFamily="18" charset="0"/>
                <a:cs typeface="Times New Roman" pitchFamily="18" charset="0"/>
              </a:rPr>
              <a:t>. Bu </a:t>
            </a:r>
            <a:r>
              <a:rPr lang="en-US" sz="4000" dirty="0" err="1" smtClean="0">
                <a:latin typeface="Times New Roman" pitchFamily="18" charset="0"/>
                <a:cs typeface="Times New Roman" pitchFamily="18" charset="0"/>
              </a:rPr>
              <a:t>usul</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bilan</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rangli</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eritmalardagi</a:t>
            </a:r>
            <a:r>
              <a:rPr lang="en-US" sz="4000" dirty="0" smtClean="0">
                <a:latin typeface="Times New Roman" pitchFamily="18" charset="0"/>
                <a:cs typeface="Times New Roman" pitchFamily="18" charset="0"/>
              </a:rPr>
              <a:t> rang </a:t>
            </a:r>
            <a:r>
              <a:rPr lang="en-US" sz="4000" dirty="0" err="1" smtClean="0">
                <a:latin typeface="Times New Roman" pitchFamily="18" charset="0"/>
                <a:cs typeface="Times New Roman" pitchFamily="18" charset="0"/>
              </a:rPr>
              <a:t>beruvchi</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moddalarning</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miqdorini</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aniqlash</a:t>
            </a:r>
            <a:r>
              <a:rPr lang="en-US"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mumkin</a:t>
            </a:r>
            <a:r>
              <a:rPr lang="en-US" sz="4000" dirty="0" smtClean="0">
                <a:latin typeface="Times New Roman" pitchFamily="18" charset="0"/>
                <a:cs typeface="Times New Roman" pitchFamily="18" charset="0"/>
              </a:rPr>
              <a:t>.</a:t>
            </a:r>
            <a:r>
              <a:rPr lang="uz-Cyrl-UZ" sz="4000" dirty="0" smtClean="0">
                <a:latin typeface="Times New Roman" pitchFamily="18" charset="0"/>
                <a:cs typeface="Times New Roman" pitchFamily="18" charset="0"/>
              </a:rPr>
              <a:t> S</a:t>
            </a:r>
            <a:r>
              <a:rPr lang="en-US" sz="4000" dirty="0" smtClean="0">
                <a:latin typeface="Times New Roman" pitchFamily="18" charset="0"/>
                <a:cs typeface="Times New Roman" pitchFamily="18" charset="0"/>
              </a:rPr>
              <a:t>h</a:t>
            </a:r>
            <a:r>
              <a:rPr lang="uz-Cyrl-UZ" sz="4000" dirty="0" smtClean="0">
                <a:latin typeface="Times New Roman" pitchFamily="18" charset="0"/>
                <a:cs typeface="Times New Roman" pitchFamily="18" charset="0"/>
              </a:rPr>
              <a:t>uningdek bu usullar bilan uzum vinolari va uzum tarkibidagi antotsionlar miqdorini, choy va kofeda kofein, kakaoda teobramin, meva va sabzavotlarda esa rang beruvchi moddalarning miqdorini aniklash mumkin.</a:t>
            </a:r>
            <a:endParaRPr lang="ru-RU" sz="4000" dirty="0" smtClean="0">
              <a:latin typeface="Times New Roman" pitchFamily="18" charset="0"/>
              <a:cs typeface="Times New Roman" pitchFamily="18" charset="0"/>
            </a:endParaRPr>
          </a:p>
          <a:p>
            <a:pPr algn="just"/>
            <a:endParaRPr lang="ru-RU" sz="4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smtClean="0"/>
              <a:t>X</a:t>
            </a:r>
            <a:r>
              <a:rPr lang="uz-Cyrl-UZ" dirty="0" smtClean="0"/>
              <a:t>romotografiya</a:t>
            </a:r>
            <a:endParaRPr lang="ru-RU" dirty="0"/>
          </a:p>
        </p:txBody>
      </p:sp>
      <p:pic>
        <p:nvPicPr>
          <p:cNvPr id="29698" name="Picture 2" descr="C:\Users\ar\Desktop\хромот.jpg"/>
          <p:cNvPicPr>
            <a:picLocks noGrp="1" noChangeAspect="1" noChangeArrowheads="1"/>
          </p:cNvPicPr>
          <p:nvPr>
            <p:ph idx="1"/>
          </p:nvPr>
        </p:nvPicPr>
        <p:blipFill>
          <a:blip r:embed="rId2"/>
          <a:srcRect/>
          <a:stretch>
            <a:fillRect/>
          </a:stretch>
        </p:blipFill>
        <p:spPr bwMode="auto">
          <a:xfrm>
            <a:off x="1428728" y="2285992"/>
            <a:ext cx="7072362" cy="3643338"/>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928662" y="642918"/>
            <a:ext cx="8005026" cy="5605482"/>
          </a:xfrm>
        </p:spPr>
        <p:txBody>
          <a:bodyPr>
            <a:normAutofit/>
          </a:bodyPr>
          <a:lstStyle/>
          <a:p>
            <a:pPr algn="just"/>
            <a:r>
              <a:rPr lang="uz-Cyrl-UZ" dirty="0" smtClean="0">
                <a:latin typeface="Times New Roman" pitchFamily="18" charset="0"/>
                <a:cs typeface="Times New Roman" pitchFamily="18" charset="0"/>
              </a:rPr>
              <a:t>Xromotografiya usuli murakkab birikmalar tarkibidagi moddalarni bir-biridan ajratish va uni ani</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lashning eng </a:t>
            </a:r>
            <a:r>
              <a:rPr lang="en-US" dirty="0" smtClean="0">
                <a:latin typeface="Times New Roman" pitchFamily="18" charset="0"/>
                <a:cs typeface="Times New Roman" pitchFamily="18" charset="0"/>
              </a:rPr>
              <a:t>q</a:t>
            </a:r>
            <a:r>
              <a:rPr lang="uz-Cyrl-UZ" dirty="0" smtClean="0">
                <a:latin typeface="Times New Roman" pitchFamily="18" charset="0"/>
                <a:cs typeface="Times New Roman" pitchFamily="18" charset="0"/>
              </a:rPr>
              <a:t>ulay usullaridan biridir. Bu usul yordamida esa oziq-ovqat mahsulotlarining kimyoviy tarkibini, ularni saqlaganda bo‘ladigan o’zgarishlarni hid beruvchi va rang beruvchi moddalarning miqdorini, oqsillar tarkibidagi aminokislotalarning miqdorini o’rganish mumkin.</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ar\Desktop\Без названия.jpg"/>
          <p:cNvPicPr>
            <a:picLocks noGrp="1" noChangeAspect="1" noChangeArrowheads="1"/>
          </p:cNvPicPr>
          <p:nvPr>
            <p:ph idx="1"/>
          </p:nvPr>
        </p:nvPicPr>
        <p:blipFill>
          <a:blip r:embed="rId2"/>
          <a:srcRect/>
          <a:stretch>
            <a:fillRect/>
          </a:stretch>
        </p:blipFill>
        <p:spPr bwMode="auto">
          <a:xfrm>
            <a:off x="285720" y="285728"/>
            <a:ext cx="3786214" cy="5625172"/>
          </a:xfrm>
          <a:prstGeom prst="rect">
            <a:avLst/>
          </a:prstGeom>
          <a:noFill/>
        </p:spPr>
      </p:pic>
      <p:sp>
        <p:nvSpPr>
          <p:cNvPr id="30723" name="Rectangle 3"/>
          <p:cNvSpPr>
            <a:spLocks noChangeArrowheads="1"/>
          </p:cNvSpPr>
          <p:nvPr/>
        </p:nvSpPr>
        <p:spPr bwMode="auto">
          <a:xfrm>
            <a:off x="4143372" y="0"/>
            <a:ext cx="5000628"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Lyuminessent usuli bilan oziq-ovqat mahsulotlari tarkibida oqsil, yog‘, vitaminlarning miqdorini, baliq va go’sht mahsulotlarining buzilgan yoki buzilmaganligini, kartoshka va sabzavotlarning kasallanganligini aniqlash mumkin. Bu usul ko’pchilik moddalar ultrabinafsha nurlari bilan yoritilganda uzlaridan qorong’ida ko’rinadigan va xar xil rangdor tusga ega bo‘lgan nur chiqarishga asoslangan.</a:t>
            </a:r>
            <a:endParaRPr kumimoji="0" lang="uz-Cyrl-UZ"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74638"/>
            <a:ext cx="8933688" cy="1143000"/>
          </a:xfrm>
        </p:spPr>
        <p:txBody>
          <a:bodyPr>
            <a:normAutofit/>
          </a:bodyPr>
          <a:lstStyle/>
          <a:p>
            <a:pPr algn="ctr"/>
            <a:r>
              <a:rPr lang="uz-Cyrl-UZ" b="1" i="1" dirty="0" smtClean="0"/>
              <a:t>Tekshirishning kimyoviy usullari.</a:t>
            </a:r>
            <a:endParaRPr lang="ru-RU" dirty="0"/>
          </a:p>
        </p:txBody>
      </p:sp>
      <p:sp>
        <p:nvSpPr>
          <p:cNvPr id="3" name="Содержимое 2"/>
          <p:cNvSpPr>
            <a:spLocks noGrp="1"/>
          </p:cNvSpPr>
          <p:nvPr>
            <p:ph idx="1"/>
          </p:nvPr>
        </p:nvSpPr>
        <p:spPr>
          <a:xfrm>
            <a:off x="0" y="1447800"/>
            <a:ext cx="8933688" cy="4981596"/>
          </a:xfrm>
        </p:spPr>
        <p:txBody>
          <a:bodyPr>
            <a:noAutofit/>
          </a:bodyPr>
          <a:lstStyle/>
          <a:p>
            <a:pPr algn="just">
              <a:buNone/>
            </a:pPr>
            <a:r>
              <a:rPr lang="uz-Cyrl-UZ" sz="2800" dirty="0" smtClean="0">
                <a:latin typeface="Times New Roman" pitchFamily="18" charset="0"/>
                <a:cs typeface="Times New Roman" pitchFamily="18" charset="0"/>
              </a:rPr>
              <a:t>	Bu </a:t>
            </a:r>
            <a:r>
              <a:rPr lang="uz-Cyrl-UZ" sz="2800" dirty="0" smtClean="0">
                <a:latin typeface="Times New Roman" pitchFamily="18" charset="0"/>
                <a:cs typeface="Times New Roman" pitchFamily="18" charset="0"/>
              </a:rPr>
              <a:t>usul yordami bilan oziq-ovqat mahsulotlari tarkibida uchraydigan va ularning sifat ko‘rsatkichlarini belgilaydigan moddalarning miqdori aniqlanadi. Bu ular asosida esa oziq-ovqat mahsulotlarini sa</a:t>
            </a:r>
            <a:r>
              <a:rPr lang="en-US" sz="2800" dirty="0" smtClean="0">
                <a:latin typeface="Times New Roman" pitchFamily="18" charset="0"/>
                <a:cs typeface="Times New Roman" pitchFamily="18" charset="0"/>
              </a:rPr>
              <a:t>q</a:t>
            </a:r>
            <a:r>
              <a:rPr lang="uz-Cyrl-UZ" sz="2800" dirty="0" smtClean="0">
                <a:latin typeface="Times New Roman" pitchFamily="18" charset="0"/>
                <a:cs typeface="Times New Roman" pitchFamily="18" charset="0"/>
              </a:rPr>
              <a:t>laganda va tashiganda bo‘ladigan </a:t>
            </a:r>
            <a:r>
              <a:rPr lang="en-US" sz="2800" dirty="0" smtClean="0">
                <a:latin typeface="Times New Roman" pitchFamily="18" charset="0"/>
                <a:cs typeface="Times New Roman" pitchFamily="18" charset="0"/>
              </a:rPr>
              <a:t>o’</a:t>
            </a:r>
            <a:r>
              <a:rPr lang="uz-Cyrl-UZ" sz="2800" dirty="0" smtClean="0">
                <a:latin typeface="Times New Roman" pitchFamily="18" charset="0"/>
                <a:cs typeface="Times New Roman" pitchFamily="18" charset="0"/>
              </a:rPr>
              <a:t>zgarishlarni bilish mumkin. Mahsulotlarning sifatini belgilaydigan kimyoviy ko‘rsatkichlarning aniklash usullari maxsus standartlarda ko‘rsatilgan bo‘ladi. </a:t>
            </a:r>
            <a:r>
              <a:rPr lang="en-US" sz="2800" dirty="0" err="1" smtClean="0">
                <a:latin typeface="Times New Roman" pitchFamily="18" charset="0"/>
                <a:cs typeface="Times New Roman" pitchFamily="18" charset="0"/>
              </a:rPr>
              <a:t>Masalan</a:t>
            </a:r>
            <a:r>
              <a:rPr lang="en-US" sz="2800" dirty="0" smtClean="0">
                <a:latin typeface="Times New Roman" pitchFamily="18" charset="0"/>
                <a:cs typeface="Times New Roman" pitchFamily="18" charset="0"/>
              </a:rPr>
              <a:t>, 21094-75 </a:t>
            </a:r>
            <a:r>
              <a:rPr lang="en-US" sz="2800" dirty="0" err="1" smtClean="0">
                <a:latin typeface="Times New Roman" pitchFamily="18" charset="0"/>
                <a:cs typeface="Times New Roman" pitchFamily="18" charset="0"/>
              </a:rPr>
              <a:t>nomerli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davlat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standarta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bilan</a:t>
            </a:r>
            <a:r>
              <a:rPr lang="en-US" sz="2800" dirty="0" smtClean="0">
                <a:latin typeface="Times New Roman" pitchFamily="18" charset="0"/>
                <a:cs typeface="Times New Roman" pitchFamily="18" charset="0"/>
              </a:rPr>
              <a:t> non </a:t>
            </a:r>
            <a:r>
              <a:rPr lang="en-US" sz="2800" dirty="0" err="1" smtClean="0">
                <a:latin typeface="Times New Roman" pitchFamily="18" charset="0"/>
                <a:cs typeface="Times New Roman" pitchFamily="18" charset="0"/>
              </a:rPr>
              <a:t>va</a:t>
            </a:r>
            <a:r>
              <a:rPr lang="en-US" sz="2800" dirty="0" smtClean="0">
                <a:latin typeface="Times New Roman" pitchFamily="18" charset="0"/>
                <a:cs typeface="Times New Roman" pitchFamily="18" charset="0"/>
              </a:rPr>
              <a:t> non-</a:t>
            </a:r>
            <a:r>
              <a:rPr lang="en-US" sz="2800" dirty="0" err="1" smtClean="0">
                <a:latin typeface="Times New Roman" pitchFamily="18" charset="0"/>
                <a:cs typeface="Times New Roman" pitchFamily="18" charset="0"/>
              </a:rPr>
              <a:t>bulka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mahsulotlari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tarkibidagi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suvning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miqdori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aniqlanadi</a:t>
            </a:r>
            <a:r>
              <a:rPr lang="en-US" sz="2800" dirty="0" smtClean="0">
                <a:latin typeface="Times New Roman" pitchFamily="18" charset="0"/>
                <a:cs typeface="Times New Roman" pitchFamily="18" charset="0"/>
              </a:rPr>
              <a:t>. 5476-80 </a:t>
            </a:r>
            <a:r>
              <a:rPr lang="en-US" sz="2800" dirty="0" err="1" smtClean="0">
                <a:latin typeface="Times New Roman" pitchFamily="18" charset="0"/>
                <a:cs typeface="Times New Roman" pitchFamily="18" charset="0"/>
              </a:rPr>
              <a:t>nomerli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davlat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standarti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bilan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esa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o’simlik</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moylarining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kislotaligini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aniqlash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mumkin</a:t>
            </a:r>
            <a:r>
              <a:rPr lang="en-US" sz="2800" dirty="0" smtClean="0">
                <a:latin typeface="Times New Roman" pitchFamily="18" charset="0"/>
                <a:cs typeface="Times New Roman" pitchFamily="18" charset="0"/>
              </a:rPr>
              <a:t>. </a:t>
            </a:r>
            <a:endParaRPr lang="ru-RU" sz="28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000100" y="571480"/>
            <a:ext cx="7933588" cy="5676920"/>
          </a:xfrm>
        </p:spPr>
        <p:txBody>
          <a:bodyPr>
            <a:normAutofit/>
          </a:bodyPr>
          <a:lstStyle/>
          <a:p>
            <a:pPr algn="just">
              <a:buNone/>
            </a:pPr>
            <a:r>
              <a:rPr lang="ru-RU"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Ma’lumki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ko’pincha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oziq-ovqat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mahsulotlari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tarkibida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suvning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miqdori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asosiy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ko‘rsatkichlardan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hisoblanadi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Mahsulot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tarkibi­dagi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miqdori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asosan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mahsulotni</a:t>
            </a:r>
            <a:r>
              <a:rPr lang="en-US" dirty="0" smtClean="0">
                <a:latin typeface="Times New Roman" pitchFamily="18" charset="0"/>
                <a:cs typeface="Times New Roman" pitchFamily="18" charset="0"/>
              </a:rPr>
              <a:t> 105°C </a:t>
            </a:r>
            <a:r>
              <a:rPr lang="en-US" dirty="0" err="1" smtClean="0">
                <a:latin typeface="Times New Roman" pitchFamily="18" charset="0"/>
                <a:cs typeface="Times New Roman" pitchFamily="18" charset="0"/>
              </a:rPr>
              <a:t>xaroratda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doimiy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og’irligiga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etguncha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quritish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aniqlanadi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Mahsulot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tarkibidagi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kul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miqdorini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uchun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mahsulotning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miqdori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yuqori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ma’lum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haroratda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mufel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pechlarida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kuydiriladi</a:t>
            </a:r>
            <a:r>
              <a:rPr lang="en-US"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928662" y="285728"/>
            <a:ext cx="8005026" cy="5962672"/>
          </a:xfrm>
        </p:spPr>
        <p:txBody>
          <a:bodyPr>
            <a:normAutofit/>
          </a:bodyPr>
          <a:lstStyle/>
          <a:p>
            <a:pPr algn="just">
              <a:buNone/>
            </a:pPr>
            <a:r>
              <a:rPr lang="ru-RU"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Qandlarning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miqdorini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esa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miqdori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sharoitida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og’ir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metallar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tuzlari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oksidlanishiga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asoslangan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Oziq-ovqat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mahsulotlari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tar­kibidagi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tuzini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Mor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boriladi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Bunda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mahsulotning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suvdagi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eritmasi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tarkibidagi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xlor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konlari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kumush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nitrat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tuzining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ma’lum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normallikdagi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eritmasi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cho’kmaga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tushiriladi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Eritmani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neytrallash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uchun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ketgan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azot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kislotali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kumush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eritmasi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miqdoriga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qarab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mahsulot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tarkibidagi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tuz</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miqdori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aniqlanadi</a:t>
            </a:r>
            <a:r>
              <a:rPr lang="en-US"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000100" y="500042"/>
            <a:ext cx="7933588" cy="5748358"/>
          </a:xfrm>
        </p:spPr>
        <p:txBody>
          <a:bodyPr>
            <a:normAutofit lnSpcReduction="10000"/>
          </a:bodyPr>
          <a:lstStyle/>
          <a:p>
            <a:pPr algn="just">
              <a:buNone/>
            </a:pPr>
            <a:r>
              <a:rPr lang="ru-RU"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Yog’larning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miqdori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Sokslet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aniqlanadi</a:t>
            </a:r>
            <a:r>
              <a:rPr lang="en-US" dirty="0" smtClean="0">
                <a:latin typeface="Times New Roman" pitchFamily="18" charset="0"/>
                <a:cs typeface="Times New Roman" pitchFamily="18" charset="0"/>
              </a:rPr>
              <a:t>. Bu </a:t>
            </a:r>
            <a:r>
              <a:rPr lang="en-US" dirty="0" err="1" smtClean="0">
                <a:latin typeface="Times New Roman" pitchFamily="18" charset="0"/>
                <a:cs typeface="Times New Roman" pitchFamily="18" charset="0"/>
              </a:rPr>
              <a:t>usul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yog‘larning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organik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erituvchilarda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atseton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efir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spirt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benzin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kerosin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yaxshi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eruvchanlik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xususiyatiga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asoslangandir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Mahsulot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tarkibidagi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kislotalarni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aniklash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esa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oziq-ovqat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mahsulotlari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eritmasi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ulardan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ajratib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olingan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suvni</a:t>
            </a:r>
            <a:r>
              <a:rPr lang="en-US" dirty="0" smtClean="0">
                <a:latin typeface="Times New Roman" pitchFamily="18" charset="0"/>
                <a:cs typeface="Times New Roman" pitchFamily="18" charset="0"/>
              </a:rPr>
              <a:t> 0,1 </a:t>
            </a:r>
            <a:r>
              <a:rPr lang="en-US" dirty="0" err="1" smtClean="0">
                <a:latin typeface="Times New Roman" pitchFamily="18" charset="0"/>
                <a:cs typeface="Times New Roman" pitchFamily="18" charset="0"/>
              </a:rPr>
              <a:t>normalli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iikor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eritmasi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titrlash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asoslangan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Umuman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oziq-avkat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mahsulotlari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tarkibi­dagi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biror-bir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moddaning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miqdorini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ma’lum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xususiyatlariga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asoslangandir</a:t>
            </a:r>
            <a:r>
              <a:rPr lang="en-US" dirty="0" smtClean="0"/>
              <a:t>.</a:t>
            </a:r>
            <a:endParaRPr lang="ru-R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28662" y="500042"/>
            <a:ext cx="8005026" cy="917596"/>
          </a:xfrm>
        </p:spPr>
        <p:txBody>
          <a:bodyPr>
            <a:normAutofit fontScale="90000"/>
          </a:bodyPr>
          <a:lstStyle/>
          <a:p>
            <a:pPr algn="ctr"/>
            <a:r>
              <a:rPr lang="en-US" b="1" i="1" dirty="0" err="1" smtClean="0"/>
              <a:t>Tekshirishning</a:t>
            </a:r>
            <a:r>
              <a:rPr lang="en-US" b="1" i="1" dirty="0" smtClean="0"/>
              <a:t> </a:t>
            </a:r>
            <a:r>
              <a:rPr lang="en-US" b="1" i="1" dirty="0" err="1" smtClean="0"/>
              <a:t>mikrobiologiya</a:t>
            </a:r>
            <a:r>
              <a:rPr lang="en-US" b="1" i="1" dirty="0" smtClean="0"/>
              <a:t> </a:t>
            </a:r>
            <a:r>
              <a:rPr lang="en-US" b="1" i="1" dirty="0" err="1" smtClean="0"/>
              <a:t>usuli</a:t>
            </a:r>
            <a:r>
              <a:rPr lang="en-US" i="1" dirty="0" smtClean="0"/>
              <a:t>.</a:t>
            </a:r>
            <a:endParaRPr lang="ru-RU" dirty="0"/>
          </a:p>
        </p:txBody>
      </p:sp>
      <p:sp>
        <p:nvSpPr>
          <p:cNvPr id="3" name="Содержимое 2"/>
          <p:cNvSpPr>
            <a:spLocks noGrp="1"/>
          </p:cNvSpPr>
          <p:nvPr>
            <p:ph idx="1"/>
          </p:nvPr>
        </p:nvSpPr>
        <p:spPr>
          <a:xfrm>
            <a:off x="500034" y="1447800"/>
            <a:ext cx="8433654" cy="5410200"/>
          </a:xfrm>
        </p:spPr>
        <p:txBody>
          <a:bodyPr>
            <a:normAutofit fontScale="77500" lnSpcReduction="20000"/>
          </a:bodyPr>
          <a:lstStyle/>
          <a:p>
            <a:pPr>
              <a:buNone/>
            </a:pPr>
            <a:r>
              <a:rPr lang="ru-RU" sz="3800" dirty="0" smtClean="0">
                <a:latin typeface="Times New Roman" pitchFamily="18" charset="0"/>
                <a:cs typeface="Times New Roman" pitchFamily="18" charset="0"/>
              </a:rPr>
              <a:t>			</a:t>
            </a:r>
            <a:r>
              <a:rPr lang="en-US" sz="3800" dirty="0" smtClean="0">
                <a:latin typeface="Times New Roman" pitchFamily="18" charset="0"/>
                <a:cs typeface="Times New Roman" pitchFamily="18" charset="0"/>
              </a:rPr>
              <a:t>Bu </a:t>
            </a:r>
            <a:r>
              <a:rPr lang="en-US" sz="3800" dirty="0" err="1" smtClean="0">
                <a:latin typeface="Times New Roman" pitchFamily="18" charset="0"/>
                <a:cs typeface="Times New Roman" pitchFamily="18" charset="0"/>
              </a:rPr>
              <a:t>usul</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oziq-ovqat</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mahsulotlarining</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mikroorganizmlar</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bilan</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ifloslanganlik</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darajasini</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aniqlash</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uchun</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ishlatiladi</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Oziq-ovqat</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mahsulotlari</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tarkibida</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mikroorganizmlarning</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standart</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darajasidan</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ko’pligi</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va</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ularda</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kasallik</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keltiruvchi</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bakteriyalarning</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bo’lishi</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mahsulotlarni</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saklash</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uchun</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belgilangan</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joylar</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iflos</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tutilishidan</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va</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ularni</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saqlash</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xamda</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tashishda</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sanitariya</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qoidalariga</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rioya</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qilinmasligidan</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dalolat</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beradi</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Oziq-ovqat</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mahsulotlari</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ustidan</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olib</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boriladigan</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mikrobiologik</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nazorat</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axoli</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punktlarida</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sanitariyaga</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oid</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va</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epidemiyaga</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karshi</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butun</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ishlarni</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tashkil</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qiladigan</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va</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utkazadigan</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asosiy</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muassasa</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sanitariya-epidemiologiya</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stansiyalari</a:t>
            </a:r>
            <a:r>
              <a:rPr lang="en-US" sz="3800" dirty="0" smtClean="0">
                <a:latin typeface="Times New Roman" pitchFamily="18" charset="0"/>
                <a:cs typeface="Times New Roman" pitchFamily="18" charset="0"/>
              </a:rPr>
              <a:t> (SES) </a:t>
            </a:r>
            <a:r>
              <a:rPr lang="en-US" sz="3800" dirty="0" err="1" smtClean="0">
                <a:latin typeface="Times New Roman" pitchFamily="18" charset="0"/>
                <a:cs typeface="Times New Roman" pitchFamily="18" charset="0"/>
              </a:rPr>
              <a:t>orkali</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amalga</a:t>
            </a:r>
            <a:r>
              <a:rPr lang="en-US" sz="3800" dirty="0" smtClean="0">
                <a:latin typeface="Times New Roman" pitchFamily="18" charset="0"/>
                <a:cs typeface="Times New Roman" pitchFamily="18" charset="0"/>
              </a:rPr>
              <a:t> </a:t>
            </a:r>
            <a:r>
              <a:rPr lang="en-US" sz="3800" dirty="0" err="1" smtClean="0">
                <a:latin typeface="Times New Roman" pitchFamily="18" charset="0"/>
                <a:cs typeface="Times New Roman" pitchFamily="18" charset="0"/>
              </a:rPr>
              <a:t>oshiriladi</a:t>
            </a:r>
            <a:r>
              <a:rPr lang="en-US" sz="3800" dirty="0" smtClean="0">
                <a:latin typeface="Times New Roman" pitchFamily="18" charset="0"/>
                <a:cs typeface="Times New Roman" pitchFamily="18" charset="0"/>
              </a:rPr>
              <a:t>.</a:t>
            </a:r>
            <a:endParaRPr lang="ru-RU" sz="3800" dirty="0" smtClean="0">
              <a:latin typeface="Times New Roman" pitchFamily="18" charset="0"/>
              <a:cs typeface="Times New Roman" pitchFamily="18" charset="0"/>
            </a:endParaRPr>
          </a:p>
          <a:p>
            <a:pPr>
              <a:buNone/>
            </a:pPr>
            <a:endParaRPr lang="ru-R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928662" y="285728"/>
            <a:ext cx="8005026" cy="5962672"/>
          </a:xfrm>
        </p:spPr>
        <p:txBody>
          <a:bodyPr>
            <a:normAutofit fontScale="85000" lnSpcReduction="10000"/>
          </a:bodyPr>
          <a:lstStyle/>
          <a:p>
            <a:pPr>
              <a:buNone/>
            </a:pPr>
            <a:r>
              <a:rPr lang="uz-Cyrl-UZ" b="1" dirty="0" smtClean="0"/>
              <a:t>Quruq moddalar miqdorini aniqlash uslubi</a:t>
            </a:r>
            <a:endParaRPr lang="ru-RU" dirty="0" smtClean="0"/>
          </a:p>
          <a:p>
            <a:pPr>
              <a:buNone/>
            </a:pPr>
            <a:r>
              <a:rPr lang="uz-Cyrl-UZ" dirty="0" smtClean="0"/>
              <a:t>			</a:t>
            </a:r>
            <a:r>
              <a:rPr lang="uz-Cyrl-UZ" sz="3300" dirty="0" smtClean="0">
                <a:latin typeface="Times New Roman" pitchFamily="18" charset="0"/>
                <a:cs typeface="Times New Roman" pitchFamily="18" charset="0"/>
              </a:rPr>
              <a:t>Toza </a:t>
            </a:r>
            <a:r>
              <a:rPr lang="uz-Cyrl-UZ" sz="3300" dirty="0" smtClean="0">
                <a:latin typeface="Times New Roman" pitchFamily="18" charset="0"/>
                <a:cs typeface="Times New Roman" pitchFamily="18" charset="0"/>
              </a:rPr>
              <a:t>va quruq byuksni yoki chinni idishga 12 g qizdirilgan qum solib tayoqcha bilan o’zgarmas og’irlikkacha qizdiriladi, eksikatorda sovutilib, analitik torozida 0,001 g aniqlikda tortiladi. qum bilan quritilgan byuksga analitik tarozida 5-6 g tekshirish uchun olingan mahsulot tortib, namunani qum bilan aralashtirilib, byuks tubiga bir xilda tarqatib quyiladi. Qopqoqni byuks yoniga quyiladi, so’ngra qurituvchi shkafga qo’yib 88-1000C da 4 soat davomida quritiladi. Byuksni og’zini qopqoq bilan yopib, eksikatorda 20-30 min sovutib, 0,001g aniqlikda tortiladi va jadvalga yoziladi. </a:t>
            </a:r>
            <a:r>
              <a:rPr lang="en-US" sz="3300" dirty="0" err="1" smtClean="0">
                <a:latin typeface="Times New Roman" pitchFamily="18" charset="0"/>
                <a:cs typeface="Times New Roman" pitchFamily="18" charset="0"/>
              </a:rPr>
              <a:t>Hisoblash</a:t>
            </a:r>
            <a:r>
              <a:rPr lang="en-US" sz="3300" dirty="0" smtClean="0">
                <a:latin typeface="Times New Roman" pitchFamily="18" charset="0"/>
                <a:cs typeface="Times New Roman" pitchFamily="18" charset="0"/>
              </a:rPr>
              <a:t> </a:t>
            </a:r>
            <a:r>
              <a:rPr lang="en-US" sz="3300" dirty="0" err="1" smtClean="0">
                <a:latin typeface="Times New Roman" pitchFamily="18" charset="0"/>
                <a:cs typeface="Times New Roman" pitchFamily="18" charset="0"/>
              </a:rPr>
              <a:t>ishlarini</a:t>
            </a:r>
            <a:r>
              <a:rPr lang="en-US" sz="3300" dirty="0" smtClean="0">
                <a:latin typeface="Times New Roman" pitchFamily="18" charset="0"/>
                <a:cs typeface="Times New Roman" pitchFamily="18" charset="0"/>
              </a:rPr>
              <a:t> </a:t>
            </a:r>
            <a:r>
              <a:rPr lang="en-US" sz="3300" dirty="0" err="1" smtClean="0">
                <a:latin typeface="Times New Roman" pitchFamily="18" charset="0"/>
                <a:cs typeface="Times New Roman" pitchFamily="18" charset="0"/>
              </a:rPr>
              <a:t>yuqorida</a:t>
            </a:r>
            <a:r>
              <a:rPr lang="en-US" sz="3300" dirty="0" smtClean="0">
                <a:latin typeface="Times New Roman" pitchFamily="18" charset="0"/>
                <a:cs typeface="Times New Roman" pitchFamily="18" charset="0"/>
              </a:rPr>
              <a:t> </a:t>
            </a:r>
            <a:r>
              <a:rPr lang="en-US" sz="3300" dirty="0" err="1" smtClean="0">
                <a:latin typeface="Times New Roman" pitchFamily="18" charset="0"/>
                <a:cs typeface="Times New Roman" pitchFamily="18" charset="0"/>
              </a:rPr>
              <a:t>berilgan</a:t>
            </a:r>
            <a:r>
              <a:rPr lang="en-US" sz="3300" dirty="0" smtClean="0">
                <a:latin typeface="Times New Roman" pitchFamily="18" charset="0"/>
                <a:cs typeface="Times New Roman" pitchFamily="18" charset="0"/>
              </a:rPr>
              <a:t> </a:t>
            </a:r>
            <a:r>
              <a:rPr lang="en-US" sz="3300" dirty="0" err="1" smtClean="0">
                <a:latin typeface="Times New Roman" pitchFamily="18" charset="0"/>
                <a:cs typeface="Times New Roman" pitchFamily="18" charset="0"/>
              </a:rPr>
              <a:t>formulalar</a:t>
            </a:r>
            <a:r>
              <a:rPr lang="en-US" sz="3300" dirty="0" smtClean="0">
                <a:latin typeface="Times New Roman" pitchFamily="18" charset="0"/>
                <a:cs typeface="Times New Roman" pitchFamily="18" charset="0"/>
              </a:rPr>
              <a:t> </a:t>
            </a:r>
            <a:r>
              <a:rPr lang="en-US" sz="3300" dirty="0" err="1" smtClean="0">
                <a:latin typeface="Times New Roman" pitchFamily="18" charset="0"/>
                <a:cs typeface="Times New Roman" pitchFamily="18" charset="0"/>
              </a:rPr>
              <a:t>asosida</a:t>
            </a:r>
            <a:r>
              <a:rPr lang="en-US" sz="3300" dirty="0" smtClean="0">
                <a:latin typeface="Times New Roman" pitchFamily="18" charset="0"/>
                <a:cs typeface="Times New Roman" pitchFamily="18" charset="0"/>
              </a:rPr>
              <a:t> </a:t>
            </a:r>
            <a:r>
              <a:rPr lang="en-US" sz="3300" dirty="0" err="1" smtClean="0">
                <a:latin typeface="Times New Roman" pitchFamily="18" charset="0"/>
                <a:cs typeface="Times New Roman" pitchFamily="18" charset="0"/>
              </a:rPr>
              <a:t>olib</a:t>
            </a:r>
            <a:r>
              <a:rPr lang="en-US" sz="3300" dirty="0" smtClean="0">
                <a:latin typeface="Times New Roman" pitchFamily="18" charset="0"/>
                <a:cs typeface="Times New Roman" pitchFamily="18" charset="0"/>
              </a:rPr>
              <a:t> </a:t>
            </a:r>
            <a:r>
              <a:rPr lang="en-US" sz="3300" dirty="0" err="1" smtClean="0">
                <a:latin typeface="Times New Roman" pitchFamily="18" charset="0"/>
                <a:cs typeface="Times New Roman" pitchFamily="18" charset="0"/>
              </a:rPr>
              <a:t>boriladi</a:t>
            </a:r>
            <a:r>
              <a:rPr lang="en-US" sz="3300" dirty="0" smtClean="0">
                <a:latin typeface="Times New Roman" pitchFamily="18" charset="0"/>
                <a:cs typeface="Times New Roman" pitchFamily="18" charset="0"/>
              </a:rPr>
              <a:t>. </a:t>
            </a:r>
            <a:endParaRPr lang="ru-RU" sz="3300" dirty="0" smtClean="0">
              <a:latin typeface="Times New Roman" pitchFamily="18" charset="0"/>
              <a:cs typeface="Times New Roman" pitchFamily="18" charset="0"/>
            </a:endParaRPr>
          </a:p>
          <a:p>
            <a:pPr>
              <a:buNone/>
            </a:pPr>
            <a:endParaRPr lang="ru-RU"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000100" y="500042"/>
            <a:ext cx="7933588" cy="6000792"/>
          </a:xfrm>
        </p:spPr>
        <p:txBody>
          <a:bodyPr>
            <a:normAutofit fontScale="92500" lnSpcReduction="10000"/>
          </a:bodyPr>
          <a:lstStyle/>
          <a:p>
            <a:r>
              <a:rPr lang="en-US" b="1" dirty="0" err="1" smtClean="0"/>
              <a:t>Kislotalilik</a:t>
            </a:r>
            <a:r>
              <a:rPr lang="en-US" b="1" dirty="0" smtClean="0"/>
              <a:t> </a:t>
            </a:r>
            <a:r>
              <a:rPr lang="en-US" b="1" dirty="0" err="1" smtClean="0"/>
              <a:t>darajasini</a:t>
            </a:r>
            <a:r>
              <a:rPr lang="en-US" b="1" dirty="0" smtClean="0"/>
              <a:t> </a:t>
            </a:r>
            <a:r>
              <a:rPr lang="en-US" b="1" dirty="0" err="1" smtClean="0"/>
              <a:t>aniqlash</a:t>
            </a:r>
            <a:r>
              <a:rPr lang="en-US" b="1" dirty="0" smtClean="0"/>
              <a:t> </a:t>
            </a:r>
            <a:r>
              <a:rPr lang="en-US" b="1" dirty="0" err="1" smtClean="0"/>
              <a:t>uslublari</a:t>
            </a:r>
            <a:endParaRPr lang="ru-RU" dirty="0" smtClean="0"/>
          </a:p>
          <a:p>
            <a:pPr>
              <a:buNone/>
            </a:pPr>
            <a:r>
              <a:rPr lang="ru-RU" b="1" dirty="0" smtClean="0"/>
              <a:t>	</a:t>
            </a:r>
            <a:r>
              <a:rPr lang="ru-RU" b="1" dirty="0" smtClean="0"/>
              <a:t>		</a:t>
            </a:r>
            <a:r>
              <a:rPr lang="en-US" b="1" dirty="0" err="1" smtClean="0"/>
              <a:t>Kislotalilik</a:t>
            </a:r>
            <a:r>
              <a:rPr lang="en-US" dirty="0" smtClean="0"/>
              <a:t> </a:t>
            </a:r>
            <a:r>
              <a:rPr lang="en-US" dirty="0" smtClean="0"/>
              <a:t>- </a:t>
            </a:r>
            <a:r>
              <a:rPr lang="en-US" dirty="0" err="1" smtClean="0"/>
              <a:t>bu</a:t>
            </a:r>
            <a:r>
              <a:rPr lang="en-US" dirty="0" smtClean="0"/>
              <a:t> </a:t>
            </a:r>
            <a:r>
              <a:rPr lang="en-US" dirty="0" err="1" smtClean="0"/>
              <a:t>suvli</a:t>
            </a:r>
            <a:r>
              <a:rPr lang="en-US" dirty="0" smtClean="0"/>
              <a:t> </a:t>
            </a:r>
            <a:r>
              <a:rPr lang="en-US" dirty="0" err="1" smtClean="0"/>
              <a:t>eritmadagi</a:t>
            </a:r>
            <a:r>
              <a:rPr lang="en-US" dirty="0" smtClean="0"/>
              <a:t> </a:t>
            </a:r>
            <a:r>
              <a:rPr lang="en-US" dirty="0" err="1" smtClean="0"/>
              <a:t>gidroniy</a:t>
            </a:r>
            <a:r>
              <a:rPr lang="en-US" dirty="0" smtClean="0"/>
              <a:t> </a:t>
            </a:r>
            <a:r>
              <a:rPr lang="en-US" dirty="0" err="1" smtClean="0"/>
              <a:t>ionining</a:t>
            </a:r>
            <a:r>
              <a:rPr lang="en-US" dirty="0" smtClean="0"/>
              <a:t> </a:t>
            </a:r>
            <a:r>
              <a:rPr lang="en-US" dirty="0" err="1" smtClean="0"/>
              <a:t>miqdori</a:t>
            </a:r>
            <a:r>
              <a:rPr lang="en-US" dirty="0" smtClean="0"/>
              <a:t> (H</a:t>
            </a:r>
            <a:r>
              <a:rPr lang="en-US" baseline="-25000" dirty="0" smtClean="0"/>
              <a:t>3</a:t>
            </a:r>
            <a:r>
              <a:rPr lang="en-US" dirty="0" smtClean="0"/>
              <a:t>O +) pH </a:t>
            </a:r>
            <a:r>
              <a:rPr lang="en-US" dirty="0" err="1" smtClean="0"/>
              <a:t>bu</a:t>
            </a:r>
            <a:r>
              <a:rPr lang="en-US" dirty="0" smtClean="0"/>
              <a:t> </a:t>
            </a:r>
            <a:r>
              <a:rPr lang="en-US" dirty="0" err="1" smtClean="0"/>
              <a:t>kontsentratsiyani</a:t>
            </a:r>
            <a:r>
              <a:rPr lang="en-US" dirty="0" smtClean="0"/>
              <a:t> </a:t>
            </a:r>
            <a:r>
              <a:rPr lang="en-US" dirty="0" err="1" smtClean="0"/>
              <a:t>qanday</a:t>
            </a:r>
            <a:r>
              <a:rPr lang="en-US" dirty="0" smtClean="0"/>
              <a:t> </a:t>
            </a:r>
            <a:r>
              <a:rPr lang="en-US" dirty="0" err="1" smtClean="0"/>
              <a:t>o'lchaganimiz</a:t>
            </a:r>
            <a:r>
              <a:rPr lang="en-US" dirty="0" smtClean="0"/>
              <a:t> </a:t>
            </a:r>
            <a:r>
              <a:rPr lang="en-US" dirty="0" err="1" smtClean="0"/>
              <a:t>o'lchovidir</a:t>
            </a:r>
            <a:r>
              <a:rPr lang="en-US" dirty="0" smtClean="0"/>
              <a:t>. </a:t>
            </a:r>
            <a:endParaRPr lang="ru-RU" dirty="0" smtClean="0"/>
          </a:p>
          <a:p>
            <a:pPr>
              <a:buNone/>
            </a:pPr>
            <a:r>
              <a:rPr lang="ru-RU" dirty="0" smtClean="0"/>
              <a:t>		</a:t>
            </a:r>
            <a:r>
              <a:rPr lang="en-US" dirty="0" err="1" smtClean="0"/>
              <a:t>Bir</a:t>
            </a:r>
            <a:r>
              <a:rPr lang="en-US" dirty="0" smtClean="0"/>
              <a:t> </a:t>
            </a:r>
            <a:r>
              <a:rPr lang="en-US" dirty="0" err="1" smtClean="0"/>
              <a:t>litri</a:t>
            </a:r>
            <a:r>
              <a:rPr lang="en-US" dirty="0" smtClean="0"/>
              <a:t> </a:t>
            </a:r>
            <a:r>
              <a:rPr lang="en-US" dirty="0" err="1" smtClean="0"/>
              <a:t>mollarda</a:t>
            </a:r>
            <a:r>
              <a:rPr lang="en-US" dirty="0" smtClean="0"/>
              <a:t> </a:t>
            </a:r>
            <a:r>
              <a:rPr lang="en-US" dirty="0" err="1" smtClean="0"/>
              <a:t>o'lchanadigan</a:t>
            </a:r>
            <a:r>
              <a:rPr lang="en-US" dirty="0" smtClean="0"/>
              <a:t> </a:t>
            </a:r>
            <a:r>
              <a:rPr lang="en-US" dirty="0" err="1" smtClean="0"/>
              <a:t>gidroksoniy</a:t>
            </a:r>
            <a:r>
              <a:rPr lang="en-US" dirty="0" smtClean="0"/>
              <a:t> </a:t>
            </a:r>
            <a:r>
              <a:rPr lang="en-US" dirty="0" err="1" smtClean="0"/>
              <a:t>ionining</a:t>
            </a:r>
            <a:r>
              <a:rPr lang="en-US" dirty="0" smtClean="0"/>
              <a:t> </a:t>
            </a:r>
            <a:r>
              <a:rPr lang="en-US" dirty="0" err="1" smtClean="0"/>
              <a:t>kontsentratsiyasi</a:t>
            </a:r>
            <a:r>
              <a:rPr lang="en-US" dirty="0" smtClean="0"/>
              <a:t> </a:t>
            </a:r>
            <a:r>
              <a:rPr lang="en-US" dirty="0" err="1" smtClean="0"/>
              <a:t>taxminan</a:t>
            </a:r>
            <a:r>
              <a:rPr lang="en-US" dirty="0" smtClean="0"/>
              <a:t> 16 </a:t>
            </a:r>
            <a:r>
              <a:rPr lang="en-US" dirty="0" err="1" smtClean="0"/>
              <a:t>kattalik</a:t>
            </a:r>
            <a:r>
              <a:rPr lang="en-US" dirty="0" smtClean="0"/>
              <a:t> </a:t>
            </a:r>
            <a:r>
              <a:rPr lang="en-US" dirty="0" err="1" smtClean="0"/>
              <a:t>buyurtmasi</a:t>
            </a:r>
            <a:r>
              <a:rPr lang="en-US" dirty="0" smtClean="0"/>
              <a:t> </a:t>
            </a:r>
            <a:r>
              <a:rPr lang="en-US" dirty="0" err="1" smtClean="0"/>
              <a:t>bo'yicha</a:t>
            </a:r>
            <a:r>
              <a:rPr lang="en-US" dirty="0" smtClean="0"/>
              <a:t> </a:t>
            </a:r>
            <a:r>
              <a:rPr lang="en-US" dirty="0" err="1" smtClean="0"/>
              <a:t>o'zgarishi</a:t>
            </a:r>
            <a:r>
              <a:rPr lang="en-US" dirty="0" smtClean="0"/>
              <a:t> </a:t>
            </a:r>
            <a:r>
              <a:rPr lang="en-US" dirty="0" err="1" smtClean="0"/>
              <a:t>mumkin</a:t>
            </a:r>
            <a:r>
              <a:rPr lang="en-US" dirty="0" smtClean="0"/>
              <a:t>. </a:t>
            </a:r>
            <a:r>
              <a:rPr lang="en-US" dirty="0" err="1" smtClean="0"/>
              <a:t>Kislotaligi</a:t>
            </a:r>
            <a:r>
              <a:rPr lang="en-US" dirty="0" smtClean="0"/>
              <a:t> </a:t>
            </a:r>
            <a:r>
              <a:rPr lang="en-US" dirty="0" err="1" smtClean="0"/>
              <a:t>haqida</a:t>
            </a:r>
            <a:r>
              <a:rPr lang="en-US" dirty="0" smtClean="0"/>
              <a:t> </a:t>
            </a:r>
            <a:r>
              <a:rPr lang="en-US" dirty="0" err="1" smtClean="0"/>
              <a:t>gapirganda</a:t>
            </a:r>
            <a:r>
              <a:rPr lang="en-US" dirty="0" smtClean="0"/>
              <a:t> </a:t>
            </a:r>
            <a:r>
              <a:rPr lang="en-US" dirty="0" err="1" smtClean="0"/>
              <a:t>eksponentlarni</a:t>
            </a:r>
            <a:r>
              <a:rPr lang="en-US" dirty="0" smtClean="0"/>
              <a:t> </a:t>
            </a:r>
            <a:r>
              <a:rPr lang="en-US" dirty="0" err="1" smtClean="0"/>
              <a:t>yozishni</a:t>
            </a:r>
            <a:r>
              <a:rPr lang="en-US" dirty="0" smtClean="0"/>
              <a:t> </a:t>
            </a:r>
            <a:r>
              <a:rPr lang="en-US" dirty="0" err="1" smtClean="0"/>
              <a:t>davom</a:t>
            </a:r>
            <a:r>
              <a:rPr lang="en-US" dirty="0" smtClean="0"/>
              <a:t> </a:t>
            </a:r>
            <a:r>
              <a:rPr lang="en-US" dirty="0" err="1" smtClean="0"/>
              <a:t>ettirish</a:t>
            </a:r>
            <a:r>
              <a:rPr lang="en-US" dirty="0" smtClean="0"/>
              <a:t> </a:t>
            </a:r>
            <a:r>
              <a:rPr lang="en-US" dirty="0" err="1" smtClean="0"/>
              <a:t>juda</a:t>
            </a:r>
            <a:r>
              <a:rPr lang="en-US" dirty="0" smtClean="0"/>
              <a:t> </a:t>
            </a:r>
            <a:r>
              <a:rPr lang="en-US" dirty="0" err="1" smtClean="0"/>
              <a:t>qiyin</a:t>
            </a:r>
            <a:r>
              <a:rPr lang="en-US" dirty="0" smtClean="0"/>
              <a:t>, </a:t>
            </a:r>
            <a:r>
              <a:rPr lang="en-US" dirty="0" err="1" smtClean="0"/>
              <a:t>shuning</a:t>
            </a:r>
            <a:r>
              <a:rPr lang="en-US" dirty="0" smtClean="0"/>
              <a:t> </a:t>
            </a:r>
            <a:r>
              <a:rPr lang="en-US" dirty="0" err="1" smtClean="0"/>
              <a:t>uchun</a:t>
            </a:r>
            <a:r>
              <a:rPr lang="en-US" dirty="0" smtClean="0"/>
              <a:t> pH </a:t>
            </a:r>
            <a:r>
              <a:rPr lang="en-US" dirty="0" err="1" smtClean="0"/>
              <a:t>shkalasi</a:t>
            </a:r>
            <a:r>
              <a:rPr lang="en-US" dirty="0" smtClean="0"/>
              <a:t> </a:t>
            </a:r>
            <a:r>
              <a:rPr lang="en-US" dirty="0" err="1" smtClean="0"/>
              <a:t>gidroksidi</a:t>
            </a:r>
            <a:r>
              <a:rPr lang="en-US" dirty="0" smtClean="0"/>
              <a:t> ion </a:t>
            </a:r>
            <a:r>
              <a:rPr lang="en-US" dirty="0" err="1" smtClean="0"/>
              <a:t>kontsentratsiyasi</a:t>
            </a:r>
            <a:r>
              <a:rPr lang="en-US" dirty="0" smtClean="0"/>
              <a:t> </a:t>
            </a:r>
            <a:r>
              <a:rPr lang="en-US" dirty="0" err="1" smtClean="0"/>
              <a:t>darajasi</a:t>
            </a:r>
            <a:r>
              <a:rPr lang="en-US" dirty="0" smtClean="0"/>
              <a:t> </a:t>
            </a:r>
            <a:r>
              <a:rPr lang="en-US" dirty="0" err="1" smtClean="0"/>
              <a:t>sifatida</a:t>
            </a:r>
            <a:r>
              <a:rPr lang="en-US" dirty="0" smtClean="0"/>
              <a:t> </a:t>
            </a:r>
            <a:r>
              <a:rPr lang="en-US" dirty="0" err="1" smtClean="0"/>
              <a:t>aniqlandi</a:t>
            </a:r>
            <a:r>
              <a:rPr lang="en-US" dirty="0" smtClean="0"/>
              <a:t> </a:t>
            </a:r>
            <a:endParaRPr lang="ru-RU" dirty="0" smtClean="0"/>
          </a:p>
          <a:p>
            <a:pPr>
              <a:buNone/>
            </a:pPr>
            <a:endParaRPr lang="ru-RU"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142976" y="571480"/>
            <a:ext cx="7790712" cy="5676920"/>
          </a:xfrm>
        </p:spPr>
        <p:txBody>
          <a:bodyPr>
            <a:normAutofit fontScale="92500"/>
          </a:bodyPr>
          <a:lstStyle/>
          <a:p>
            <a:pPr>
              <a:buNone/>
            </a:pPr>
            <a:r>
              <a:rPr lang="ru-RU" dirty="0" smtClean="0"/>
              <a:t>					</a:t>
            </a:r>
            <a:r>
              <a:rPr lang="en-US" dirty="0" err="1" smtClean="0">
                <a:latin typeface="Times New Roman" pitchFamily="18" charset="0"/>
                <a:cs typeface="Times New Roman" pitchFamily="18" charset="0"/>
              </a:rPr>
              <a:t>Meva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sabzavotlarda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erkin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holdagi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kislotalar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birgalikda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taxir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tuzlari</a:t>
            </a:r>
            <a:r>
              <a:rPr lang="en-US" dirty="0" smtClean="0">
                <a:latin typeface="Times New Roman" pitchFamily="18" charset="0"/>
                <a:cs typeface="Times New Roman" pitchFamily="18" charset="0"/>
              </a:rPr>
              <a:t> ham </a:t>
            </a:r>
            <a:r>
              <a:rPr lang="en-US" dirty="0" err="1" smtClean="0">
                <a:latin typeface="Times New Roman" pitchFamily="18" charset="0"/>
                <a:cs typeface="Times New Roman" pitchFamily="18" charset="0"/>
              </a:rPr>
              <a:t>mavjud</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Bunday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kislotalarga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olma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limon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kislotalarini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misol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qilish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mumkin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Odatda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sabzavot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kislotalarining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umumiy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kislotaligiga</a:t>
            </a:r>
            <a:r>
              <a:rPr lang="en-US" dirty="0" smtClean="0">
                <a:latin typeface="Times New Roman" pitchFamily="18" charset="0"/>
                <a:cs typeface="Times New Roman" pitchFamily="18" charset="0"/>
              </a:rPr>
              <a:t> 0,7% </a:t>
            </a:r>
            <a:r>
              <a:rPr lang="en-US" dirty="0" err="1" smtClean="0">
                <a:latin typeface="Times New Roman" pitchFamily="18" charset="0"/>
                <a:cs typeface="Times New Roman" pitchFamily="18" charset="0"/>
              </a:rPr>
              <a:t>olma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kislotasiga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hisoblanganda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baliq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konservalarining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tomat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qaylasi</a:t>
            </a:r>
            <a:r>
              <a:rPr lang="en-US" dirty="0" smtClean="0">
                <a:latin typeface="Times New Roman" pitchFamily="18" charset="0"/>
                <a:cs typeface="Times New Roman" pitchFamily="18" charset="0"/>
              </a:rPr>
              <a:t>- 0,5% </a:t>
            </a:r>
            <a:r>
              <a:rPr lang="en-US" dirty="0" err="1" smtClean="0">
                <a:latin typeface="Times New Roman" pitchFamily="18" charset="0"/>
                <a:cs typeface="Times New Roman" pitchFamily="18" charset="0"/>
              </a:rPr>
              <a:t>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ortiq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emas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marinad</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qiyomlar</a:t>
            </a:r>
            <a:r>
              <a:rPr lang="en-US" dirty="0" smtClean="0">
                <a:latin typeface="Times New Roman" pitchFamily="18" charset="0"/>
                <a:cs typeface="Times New Roman" pitchFamily="18" charset="0"/>
              </a:rPr>
              <a:t>- 2% </a:t>
            </a:r>
            <a:r>
              <a:rPr lang="en-US" dirty="0" err="1" smtClean="0">
                <a:latin typeface="Times New Roman" pitchFamily="18" charset="0"/>
                <a:cs typeface="Times New Roman" pitchFamily="18" charset="0"/>
              </a:rPr>
              <a:t>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oshmasligi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kerak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Mevalar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sharbatining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kislotaliligi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quyidagidan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bo’lmasligi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kerak</a:t>
            </a:r>
            <a:r>
              <a:rPr lang="en-US" dirty="0" smtClean="0">
                <a:latin typeface="Times New Roman" pitchFamily="18" charset="0"/>
                <a:cs typeface="Times New Roman" pitchFamily="18" charset="0"/>
              </a:rPr>
              <a:t>: uzumniki-0,2%, olmaniki-0,3%, mandarin-0,5%, olvali-0,8%. </a:t>
            </a:r>
            <a:endParaRPr lang="ru-RU" dirty="0" smtClean="0">
              <a:latin typeface="Times New Roman" pitchFamily="18" charset="0"/>
              <a:cs typeface="Times New Roman" pitchFamily="18" charset="0"/>
            </a:endParaRPr>
          </a:p>
          <a:p>
            <a:pPr>
              <a:buNone/>
            </a:pPr>
            <a:endParaRPr lang="ru-RU"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071538" y="571480"/>
            <a:ext cx="7862150" cy="5929354"/>
          </a:xfrm>
        </p:spPr>
        <p:txBody>
          <a:bodyPr>
            <a:normAutofit fontScale="85000" lnSpcReduction="20000"/>
          </a:bodyPr>
          <a:lstStyle/>
          <a:p>
            <a:pPr>
              <a:buNone/>
            </a:pPr>
            <a:r>
              <a:rPr lang="ru-RU" b="1" dirty="0" smtClean="0"/>
              <a:t>		</a:t>
            </a:r>
            <a:r>
              <a:rPr lang="en-US" b="1" dirty="0" err="1" smtClean="0"/>
              <a:t>Umumiy</a:t>
            </a:r>
            <a:r>
              <a:rPr lang="en-US" b="1" dirty="0" smtClean="0"/>
              <a:t> </a:t>
            </a:r>
            <a:r>
              <a:rPr lang="en-US" b="1" dirty="0" err="1" smtClean="0"/>
              <a:t>kislotalilik</a:t>
            </a:r>
            <a:r>
              <a:rPr lang="en-US" dirty="0" smtClean="0"/>
              <a:t> </a:t>
            </a:r>
            <a:r>
              <a:rPr lang="en-US" dirty="0" err="1" smtClean="0"/>
              <a:t>deb</a:t>
            </a:r>
            <a:r>
              <a:rPr lang="en-US" dirty="0" smtClean="0"/>
              <a:t> </a:t>
            </a:r>
            <a:r>
              <a:rPr lang="en-US" dirty="0" err="1" smtClean="0"/>
              <a:t>mahsulotni</a:t>
            </a:r>
            <a:r>
              <a:rPr lang="en-US" dirty="0" smtClean="0"/>
              <a:t> </a:t>
            </a:r>
            <a:r>
              <a:rPr lang="en-US" dirty="0" err="1" smtClean="0"/>
              <a:t>ishqor</a:t>
            </a:r>
            <a:r>
              <a:rPr lang="en-US" dirty="0" smtClean="0"/>
              <a:t> </a:t>
            </a:r>
            <a:r>
              <a:rPr lang="en-US" dirty="0" err="1" smtClean="0"/>
              <a:t>bilan</a:t>
            </a:r>
            <a:r>
              <a:rPr lang="en-US" dirty="0" smtClean="0"/>
              <a:t> </a:t>
            </a:r>
            <a:r>
              <a:rPr lang="en-US" dirty="0" err="1" smtClean="0"/>
              <a:t>titrlangan</a:t>
            </a:r>
            <a:r>
              <a:rPr lang="en-US" dirty="0" smtClean="0"/>
              <a:t> </a:t>
            </a:r>
            <a:r>
              <a:rPr lang="en-US" dirty="0" err="1" smtClean="0"/>
              <a:t>hamma</a:t>
            </a:r>
            <a:r>
              <a:rPr lang="en-US" dirty="0" smtClean="0"/>
              <a:t> </a:t>
            </a:r>
            <a:r>
              <a:rPr lang="en-US" dirty="0" err="1" smtClean="0"/>
              <a:t>taxirli</a:t>
            </a:r>
            <a:r>
              <a:rPr lang="en-US" dirty="0" smtClean="0"/>
              <a:t> (</a:t>
            </a:r>
            <a:r>
              <a:rPr lang="en-US" dirty="0" err="1" smtClean="0"/>
              <a:t>kislotali</a:t>
            </a:r>
            <a:r>
              <a:rPr lang="en-US" dirty="0" smtClean="0"/>
              <a:t>) </a:t>
            </a:r>
            <a:r>
              <a:rPr lang="en-US" dirty="0" err="1" smtClean="0"/>
              <a:t>qismiga</a:t>
            </a:r>
            <a:r>
              <a:rPr lang="en-US" dirty="0" smtClean="0"/>
              <a:t> </a:t>
            </a:r>
            <a:r>
              <a:rPr lang="en-US" dirty="0" err="1" smtClean="0"/>
              <a:t>aytiladi</a:t>
            </a:r>
            <a:r>
              <a:rPr lang="en-US" dirty="0" smtClean="0"/>
              <a:t>. </a:t>
            </a:r>
            <a:r>
              <a:rPr lang="en-US" dirty="0" err="1" smtClean="0"/>
              <a:t>Shuning</a:t>
            </a:r>
            <a:r>
              <a:rPr lang="en-US" dirty="0" smtClean="0"/>
              <a:t> </a:t>
            </a:r>
            <a:r>
              <a:rPr lang="en-US" dirty="0" err="1" smtClean="0"/>
              <a:t>uchun</a:t>
            </a:r>
            <a:r>
              <a:rPr lang="en-US" dirty="0" smtClean="0"/>
              <a:t> </a:t>
            </a:r>
            <a:r>
              <a:rPr lang="en-US" dirty="0" err="1" smtClean="0"/>
              <a:t>mahsulot</a:t>
            </a:r>
            <a:r>
              <a:rPr lang="en-US" dirty="0" smtClean="0"/>
              <a:t> </a:t>
            </a:r>
            <a:r>
              <a:rPr lang="en-US" dirty="0" err="1" smtClean="0"/>
              <a:t>ta’midagi</a:t>
            </a:r>
            <a:r>
              <a:rPr lang="en-US" dirty="0" smtClean="0"/>
              <a:t> </a:t>
            </a:r>
            <a:r>
              <a:rPr lang="en-US" dirty="0" err="1" smtClean="0"/>
              <a:t>taxirlik</a:t>
            </a:r>
            <a:r>
              <a:rPr lang="en-US" dirty="0" smtClean="0"/>
              <a:t> </a:t>
            </a:r>
            <a:r>
              <a:rPr lang="en-US" dirty="0" err="1" smtClean="0"/>
              <a:t>uning</a:t>
            </a:r>
            <a:r>
              <a:rPr lang="en-US" dirty="0" smtClean="0"/>
              <a:t> </a:t>
            </a:r>
            <a:r>
              <a:rPr lang="en-US" dirty="0" err="1" smtClean="0"/>
              <a:t>tarkibidagi</a:t>
            </a:r>
            <a:r>
              <a:rPr lang="en-US" dirty="0" smtClean="0"/>
              <a:t> </a:t>
            </a:r>
            <a:r>
              <a:rPr lang="en-US" dirty="0" err="1" smtClean="0"/>
              <a:t>kislotalar</a:t>
            </a:r>
            <a:r>
              <a:rPr lang="en-US" dirty="0" smtClean="0"/>
              <a:t> </a:t>
            </a:r>
            <a:r>
              <a:rPr lang="en-US" dirty="0" err="1" smtClean="0"/>
              <a:t>va</a:t>
            </a:r>
            <a:r>
              <a:rPr lang="en-US" dirty="0" smtClean="0"/>
              <a:t> </a:t>
            </a:r>
            <a:r>
              <a:rPr lang="en-US" dirty="0" err="1" smtClean="0"/>
              <a:t>ular</a:t>
            </a:r>
            <a:r>
              <a:rPr lang="en-US" dirty="0" smtClean="0"/>
              <a:t> </a:t>
            </a:r>
            <a:r>
              <a:rPr lang="en-US" dirty="0" err="1" smtClean="0"/>
              <a:t>tuzlarining</a:t>
            </a:r>
            <a:r>
              <a:rPr lang="en-US" dirty="0" smtClean="0"/>
              <a:t> </a:t>
            </a:r>
            <a:r>
              <a:rPr lang="en-US" dirty="0" err="1" smtClean="0"/>
              <a:t>gidrolizlanishi</a:t>
            </a:r>
            <a:r>
              <a:rPr lang="en-US" dirty="0" smtClean="0"/>
              <a:t> </a:t>
            </a:r>
            <a:r>
              <a:rPr lang="en-US" dirty="0" err="1" smtClean="0"/>
              <a:t>mahsulotlari</a:t>
            </a:r>
            <a:r>
              <a:rPr lang="en-US" dirty="0" smtClean="0"/>
              <a:t> </a:t>
            </a:r>
            <a:r>
              <a:rPr lang="en-US" dirty="0" err="1" smtClean="0"/>
              <a:t>tufayli</a:t>
            </a:r>
            <a:r>
              <a:rPr lang="en-US" dirty="0" smtClean="0"/>
              <a:t> </a:t>
            </a:r>
            <a:r>
              <a:rPr lang="en-US" dirty="0" err="1" smtClean="0"/>
              <a:t>yuzaga</a:t>
            </a:r>
            <a:r>
              <a:rPr lang="en-US" dirty="0" smtClean="0"/>
              <a:t> </a:t>
            </a:r>
            <a:r>
              <a:rPr lang="en-US" dirty="0" err="1" smtClean="0"/>
              <a:t>keladi</a:t>
            </a:r>
            <a:r>
              <a:rPr lang="en-US" dirty="0" smtClean="0"/>
              <a:t>. </a:t>
            </a:r>
            <a:r>
              <a:rPr lang="en-US" dirty="0" err="1" smtClean="0"/>
              <a:t>Neytron</a:t>
            </a:r>
            <a:r>
              <a:rPr lang="en-US" dirty="0" smtClean="0"/>
              <a:t> </a:t>
            </a:r>
            <a:r>
              <a:rPr lang="en-US" dirty="0" err="1" smtClean="0"/>
              <a:t>eritmalar</a:t>
            </a:r>
            <a:r>
              <a:rPr lang="en-US" dirty="0" smtClean="0"/>
              <a:t> </a:t>
            </a:r>
            <a:r>
              <a:rPr lang="en-US" dirty="0" err="1" smtClean="0"/>
              <a:t>uchun</a:t>
            </a:r>
            <a:r>
              <a:rPr lang="en-US" dirty="0" smtClean="0"/>
              <a:t> pH-7, </a:t>
            </a:r>
            <a:r>
              <a:rPr lang="en-US" dirty="0" err="1" smtClean="0"/>
              <a:t>taxir</a:t>
            </a:r>
            <a:r>
              <a:rPr lang="en-US" dirty="0" smtClean="0"/>
              <a:t>, </a:t>
            </a:r>
            <a:r>
              <a:rPr lang="en-US" dirty="0" err="1" smtClean="0"/>
              <a:t>eritmalarida</a:t>
            </a:r>
            <a:r>
              <a:rPr lang="en-US" dirty="0" smtClean="0"/>
              <a:t> </a:t>
            </a:r>
            <a:r>
              <a:rPr lang="en-US" dirty="0" err="1" smtClean="0"/>
              <a:t>vodorod</a:t>
            </a:r>
            <a:r>
              <a:rPr lang="en-US" dirty="0" smtClean="0"/>
              <a:t> </a:t>
            </a:r>
            <a:r>
              <a:rPr lang="en-US" dirty="0" err="1" smtClean="0"/>
              <a:t>ionining</a:t>
            </a:r>
            <a:r>
              <a:rPr lang="en-US" dirty="0" smtClean="0"/>
              <a:t> </a:t>
            </a:r>
            <a:r>
              <a:rPr lang="en-US" dirty="0" err="1" smtClean="0"/>
              <a:t>konsentrasiyasi</a:t>
            </a:r>
            <a:r>
              <a:rPr lang="en-US" dirty="0" smtClean="0"/>
              <a:t> </a:t>
            </a:r>
            <a:r>
              <a:rPr lang="en-US" dirty="0" err="1" smtClean="0"/>
              <a:t>ortib</a:t>
            </a:r>
            <a:r>
              <a:rPr lang="en-US" dirty="0" smtClean="0"/>
              <a:t> </a:t>
            </a:r>
            <a:r>
              <a:rPr lang="en-US" dirty="0" err="1" smtClean="0"/>
              <a:t>boradi</a:t>
            </a:r>
            <a:r>
              <a:rPr lang="en-US" dirty="0" smtClean="0"/>
              <a:t>, </a:t>
            </a:r>
            <a:r>
              <a:rPr lang="en-US" dirty="0" err="1" smtClean="0"/>
              <a:t>ya’ni</a:t>
            </a:r>
            <a:r>
              <a:rPr lang="en-US" dirty="0" smtClean="0"/>
              <a:t> pH-7, </a:t>
            </a:r>
            <a:r>
              <a:rPr lang="en-US" dirty="0" err="1" smtClean="0"/>
              <a:t>shuningdek</a:t>
            </a:r>
            <a:r>
              <a:rPr lang="en-US" dirty="0" smtClean="0"/>
              <a:t> </a:t>
            </a:r>
            <a:r>
              <a:rPr lang="en-US" dirty="0" err="1" smtClean="0"/>
              <a:t>ishqorli</a:t>
            </a:r>
            <a:r>
              <a:rPr lang="en-US" dirty="0" smtClean="0"/>
              <a:t> </a:t>
            </a:r>
            <a:r>
              <a:rPr lang="en-US" dirty="0" err="1" smtClean="0"/>
              <a:t>muhitta</a:t>
            </a:r>
            <a:r>
              <a:rPr lang="en-US" dirty="0" smtClean="0"/>
              <a:t> </a:t>
            </a:r>
            <a:r>
              <a:rPr lang="en-US" dirty="0" err="1" smtClean="0"/>
              <a:t>esa</a:t>
            </a:r>
            <a:r>
              <a:rPr lang="en-US" dirty="0" smtClean="0"/>
              <a:t> </a:t>
            </a:r>
            <a:r>
              <a:rPr lang="en-US" dirty="0" err="1" smtClean="0"/>
              <a:t>gidroqsil</a:t>
            </a:r>
            <a:r>
              <a:rPr lang="en-US" dirty="0" smtClean="0"/>
              <a:t> </a:t>
            </a:r>
            <a:r>
              <a:rPr lang="en-US" dirty="0" err="1" smtClean="0"/>
              <a:t>ionlarining</a:t>
            </a:r>
            <a:r>
              <a:rPr lang="en-US" dirty="0" smtClean="0"/>
              <a:t> </a:t>
            </a:r>
            <a:r>
              <a:rPr lang="en-US" dirty="0" err="1" smtClean="0"/>
              <a:t>miqdori</a:t>
            </a:r>
            <a:r>
              <a:rPr lang="en-US" dirty="0" smtClean="0"/>
              <a:t> </a:t>
            </a:r>
            <a:r>
              <a:rPr lang="en-US" dirty="0" err="1" smtClean="0"/>
              <a:t>ortadi</a:t>
            </a:r>
            <a:r>
              <a:rPr lang="en-US" dirty="0" smtClean="0"/>
              <a:t>, </a:t>
            </a:r>
            <a:r>
              <a:rPr lang="en-US" dirty="0" err="1" smtClean="0"/>
              <a:t>ya’ni</a:t>
            </a:r>
            <a:r>
              <a:rPr lang="en-US" dirty="0" smtClean="0"/>
              <a:t> pH-7. </a:t>
            </a:r>
            <a:r>
              <a:rPr lang="en-US" dirty="0" err="1" smtClean="0"/>
              <a:t>Mahsulot</a:t>
            </a:r>
            <a:r>
              <a:rPr lang="en-US" dirty="0" smtClean="0"/>
              <a:t> </a:t>
            </a:r>
            <a:r>
              <a:rPr lang="en-US" dirty="0" err="1" smtClean="0"/>
              <a:t>va</a:t>
            </a:r>
            <a:r>
              <a:rPr lang="en-US" dirty="0" smtClean="0"/>
              <a:t> </a:t>
            </a:r>
            <a:r>
              <a:rPr lang="en-US" dirty="0" err="1" smtClean="0"/>
              <a:t>konservalarining</a:t>
            </a:r>
            <a:r>
              <a:rPr lang="en-US" dirty="0" smtClean="0"/>
              <a:t> pH </a:t>
            </a:r>
            <a:r>
              <a:rPr lang="en-US" dirty="0" err="1" smtClean="0"/>
              <a:t>ko’rsatkichi</a:t>
            </a:r>
            <a:r>
              <a:rPr lang="en-US" dirty="0" smtClean="0"/>
              <a:t> </a:t>
            </a:r>
            <a:r>
              <a:rPr lang="en-US" dirty="0" err="1" smtClean="0"/>
              <a:t>turli</a:t>
            </a:r>
            <a:r>
              <a:rPr lang="en-US" dirty="0" smtClean="0"/>
              <a:t> </a:t>
            </a:r>
            <a:r>
              <a:rPr lang="en-US" dirty="0" err="1" smtClean="0"/>
              <a:t>xil</a:t>
            </a:r>
            <a:r>
              <a:rPr lang="en-US" dirty="0" smtClean="0"/>
              <a:t>, </a:t>
            </a:r>
            <a:r>
              <a:rPr lang="en-US" dirty="0" err="1" smtClean="0"/>
              <a:t>ya’ni</a:t>
            </a:r>
            <a:r>
              <a:rPr lang="en-US" dirty="0" smtClean="0"/>
              <a:t> </a:t>
            </a:r>
            <a:r>
              <a:rPr lang="en-US" dirty="0" err="1" smtClean="0"/>
              <a:t>olma</a:t>
            </a:r>
            <a:r>
              <a:rPr lang="en-US" dirty="0" smtClean="0"/>
              <a:t> – 2,50-4,114, sabzi-6,77; bodring-6,94; pomidor-4,85; karam-6,32; </a:t>
            </a:r>
            <a:r>
              <a:rPr lang="en-US" dirty="0" err="1" smtClean="0"/>
              <a:t>tomat</a:t>
            </a:r>
            <a:r>
              <a:rPr lang="en-US" dirty="0" smtClean="0"/>
              <a:t> pastasi-3,5; kompot-4,5. </a:t>
            </a:r>
            <a:endParaRPr lang="ru-RU" dirty="0" smtClean="0"/>
          </a:p>
          <a:p>
            <a:pPr>
              <a:buNone/>
            </a:pPr>
            <a:r>
              <a:rPr lang="en-US" dirty="0" err="1" smtClean="0"/>
              <a:t>Hisoblash</a:t>
            </a:r>
            <a:r>
              <a:rPr lang="en-US" dirty="0" smtClean="0"/>
              <a:t> </a:t>
            </a:r>
            <a:r>
              <a:rPr lang="en-US" dirty="0" err="1" smtClean="0"/>
              <a:t>quyidagi</a:t>
            </a:r>
            <a:r>
              <a:rPr lang="en-US" dirty="0" smtClean="0"/>
              <a:t> formula </a:t>
            </a:r>
            <a:r>
              <a:rPr lang="en-US" dirty="0" err="1" smtClean="0"/>
              <a:t>asosida</a:t>
            </a:r>
            <a:r>
              <a:rPr lang="en-US" dirty="0" smtClean="0"/>
              <a:t> </a:t>
            </a:r>
            <a:r>
              <a:rPr lang="en-US" dirty="0" err="1" smtClean="0"/>
              <a:t>olib</a:t>
            </a:r>
            <a:r>
              <a:rPr lang="en-US" dirty="0" smtClean="0"/>
              <a:t> </a:t>
            </a:r>
            <a:r>
              <a:rPr lang="en-US" dirty="0" err="1" smtClean="0"/>
              <a:t>boriladi</a:t>
            </a:r>
            <a:r>
              <a:rPr lang="en-US" dirty="0" smtClean="0"/>
              <a:t>: </a:t>
            </a:r>
            <a:endParaRPr lang="ru-RU" dirty="0" smtClean="0"/>
          </a:p>
          <a:p>
            <a:pPr algn="ctr">
              <a:buNone/>
            </a:pPr>
            <a:r>
              <a:rPr lang="en-US" b="1" dirty="0" smtClean="0"/>
              <a:t>X=100VCM/(1000m)</a:t>
            </a:r>
            <a:endParaRPr lang="ru-RU" dirty="0" smtClean="0"/>
          </a:p>
          <a:p>
            <a:pPr>
              <a:buNone/>
            </a:pPr>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289</TotalTime>
  <Words>358</Words>
  <Application>Microsoft Office PowerPoint</Application>
  <PresentationFormat>Экран (4:3)</PresentationFormat>
  <Paragraphs>44</Paragraphs>
  <Slides>23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Солнцестояние</vt:lpstr>
      <vt:lpstr>2-MAVZU.  MAHSULOTLARNI ANALIZ QILISH UCHUN NAMUNALAR OLISH VA ULARNI TAHLIL QILISH</vt:lpstr>
      <vt:lpstr>Слайд 2</vt:lpstr>
      <vt:lpstr>Слайд 3</vt:lpstr>
      <vt:lpstr>Слайд 4</vt:lpstr>
      <vt:lpstr>Слайд 5</vt:lpstr>
      <vt:lpstr>Слайд 6</vt:lpstr>
      <vt:lpstr>Refraktometriya</vt:lpstr>
      <vt:lpstr>Слайд 8</vt:lpstr>
      <vt:lpstr>Fotokalorimetriya</vt:lpstr>
      <vt:lpstr>Слайд 10</vt:lpstr>
      <vt:lpstr>Xromotografiya</vt:lpstr>
      <vt:lpstr>Слайд 12</vt:lpstr>
      <vt:lpstr>Слайд 13</vt:lpstr>
      <vt:lpstr>Tekshirishning kimyoviy usullari.</vt:lpstr>
      <vt:lpstr>Слайд 15</vt:lpstr>
      <vt:lpstr>Слайд 16</vt:lpstr>
      <vt:lpstr>Слайд 17</vt:lpstr>
      <vt:lpstr>Tekshirishning mikrobiologiya usuli.</vt:lpstr>
      <vt:lpstr>Слайд 19</vt:lpstr>
      <vt:lpstr>Слайд 20</vt:lpstr>
      <vt:lpstr>Слайд 21</vt:lpstr>
      <vt:lpstr>Слайд 22</vt:lpstr>
      <vt:lpstr>Слайд 23</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2-MAVZU.  MAHSULOTLARNI ANALIZ QILISH UCHUN NAMUNALAR OLISH VA ULARNI TAHLIL QILISH</dc:title>
  <dc:creator>ar</dc:creator>
  <cp:lastModifiedBy>ar</cp:lastModifiedBy>
  <cp:revision>25</cp:revision>
  <dcterms:created xsi:type="dcterms:W3CDTF">2021-02-15T03:25:59Z</dcterms:created>
  <dcterms:modified xsi:type="dcterms:W3CDTF">2021-02-22T04:05:41Z</dcterms:modified>
</cp:coreProperties>
</file>